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98" r:id="rId8"/>
    <p:sldId id="299" r:id="rId9"/>
    <p:sldId id="294" r:id="rId10"/>
    <p:sldId id="295" r:id="rId11"/>
    <p:sldId id="300" r:id="rId12"/>
    <p:sldId id="301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4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3800">
                <a:solidFill>
                  <a:srgbClr val="FFFFFF"/>
                </a:solidFill>
              </a:rPr>
              <a:t>Cuando suene la trompeta en el día del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3800">
                <a:solidFill>
                  <a:srgbClr val="FFFFFF"/>
                </a:solidFill>
              </a:rPr>
              <a:t>Su esplendor y eterna claridad veré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Y al fin de la jornada con los santos del Señor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Entraremos en la patria celestial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362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957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Y mi nombre llamen, yo responderé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468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97C4A-5425-43C7-90AB-C37750B7E8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3800">
                <a:solidFill>
                  <a:srgbClr val="FFFFFF"/>
                </a:solidFill>
              </a:rPr>
              <a:t>Cuando lleguen los salvados ante el magno redentor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3800">
                <a:solidFill>
                  <a:srgbClr val="FFFFFF"/>
                </a:solidFill>
              </a:rPr>
              <a:t>Y se pase lista yo responderé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8749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Y mi nombre llamen, yo responderé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34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Resucitarán gloriosos los que duermen en Jesús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Las delicias celestiales a gozar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243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Y triunfantes entrarán en las mansiones de la luz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Para mí también habrá un dulce hogar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03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4698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Cuando allá se pase lista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Y mi nombre llamen, yo responderé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644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Trabajemos pues por Cristo, pregonando su amor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" altLang="en-US" sz="4000">
                <a:solidFill>
                  <a:srgbClr val="FFFFFF"/>
                </a:solidFill>
              </a:rPr>
              <a:t>Mientras dure nuestra vida terrenal</a:t>
            </a:r>
            <a:endParaRPr lang="es-ES" altLang="en-US" sz="38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497078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152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2022-03-13T15:01:29Z</dcterms:created>
  <dcterms:modified xsi:type="dcterms:W3CDTF">2022-04-25T15:37:12Z</dcterms:modified>
</cp:coreProperties>
</file>