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320" r:id="rId8"/>
    <p:sldId id="321" r:id="rId9"/>
    <p:sldId id="291" r:id="rId10"/>
    <p:sldId id="324" r:id="rId11"/>
    <p:sldId id="322" r:id="rId12"/>
    <p:sldId id="323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Canto el gran amor de aquel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Q</a:t>
            </a:r>
            <a:r>
              <a:rPr lang="es-ES" altLang="en-US" sz="4800">
                <a:solidFill>
                  <a:srgbClr val="FFFFFF"/>
                </a:solidFill>
              </a:rPr>
              <a:t>ue primero a mí me amó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Yo, Señor, me rindo 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Hazme, pues, mi amor mostrar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173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Tal amor ensalzaré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</a:t>
            </a:r>
            <a:r>
              <a:rPr lang="es-ES" altLang="en-US" sz="4800">
                <a:solidFill>
                  <a:srgbClr val="FFFFFF"/>
                </a:solidFill>
              </a:rPr>
              <a:t>labando al que murió</a:t>
            </a:r>
          </a:p>
        </p:txBody>
      </p:sp>
    </p:spTree>
    <p:extLst>
      <p:ext uri="{BB962C8B-B14F-4D97-AF65-F5344CB8AC3E}">
        <p14:creationId xmlns:p14="http://schemas.microsoft.com/office/powerpoint/2010/main" val="2100098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Inmolado para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V</a:t>
            </a:r>
            <a:r>
              <a:rPr lang="es-ES" altLang="en-US" sz="4800">
                <a:solidFill>
                  <a:srgbClr val="FFFFFF"/>
                </a:solidFill>
              </a:rPr>
              <a:t>ida eterna tenga yo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6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Pues dejó la gloria allá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en el Gólgota murió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5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Tal amor ensalzaré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</a:t>
            </a:r>
            <a:r>
              <a:rPr lang="es-ES" altLang="en-US" sz="4800">
                <a:solidFill>
                  <a:srgbClr val="FFFFFF"/>
                </a:solidFill>
              </a:rPr>
              <a:t>labando al que murió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Inmolado para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V</a:t>
            </a:r>
            <a:r>
              <a:rPr lang="es-ES" altLang="en-US" sz="4800">
                <a:solidFill>
                  <a:srgbClr val="FFFFFF"/>
                </a:solidFill>
              </a:rPr>
              <a:t>ida eterna tenga yo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11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Este mundo nunca vio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T</a:t>
            </a:r>
            <a:r>
              <a:rPr lang="es-ES_tradnl" altLang="en-US" sz="4800">
                <a:solidFill>
                  <a:srgbClr val="FFFFFF"/>
                </a:solidFill>
              </a:rPr>
              <a:t>an profundo y santo amor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Que del mal me rescató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A</a:t>
            </a:r>
            <a:r>
              <a:rPr lang="es-ES_tradnl" altLang="en-US" sz="4800">
                <a:solidFill>
                  <a:srgbClr val="FFFFFF"/>
                </a:solidFill>
              </a:rPr>
              <a:t>liviando mi dolor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35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Tal amor ensalzaré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</a:t>
            </a:r>
            <a:r>
              <a:rPr lang="es-ES" altLang="en-US" sz="4800">
                <a:solidFill>
                  <a:srgbClr val="FFFFFF"/>
                </a:solidFill>
              </a:rPr>
              <a:t>labando al que murió</a:t>
            </a:r>
          </a:p>
        </p:txBody>
      </p:sp>
    </p:spTree>
    <p:extLst>
      <p:ext uri="{BB962C8B-B14F-4D97-AF65-F5344CB8AC3E}">
        <p14:creationId xmlns:p14="http://schemas.microsoft.com/office/powerpoint/2010/main" val="193388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Inmolado para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V</a:t>
            </a:r>
            <a:r>
              <a:rPr lang="es-ES" altLang="en-US" sz="4800">
                <a:solidFill>
                  <a:srgbClr val="FFFFFF"/>
                </a:solidFill>
              </a:rPr>
              <a:t>ida eterna tenga yo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81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bueno se halla en mí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¿Cómo puedes tanto amar?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108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2022-03-13T15:04:38Z</dcterms:created>
  <dcterms:modified xsi:type="dcterms:W3CDTF">2022-04-25T15:37:07Z</dcterms:modified>
</cp:coreProperties>
</file>