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existen más motivos,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Venimos hoy rendidos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Elevamos olor fragante para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Para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543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a ti sea la gloria,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alabanza y la adoración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459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Toda rodilla se doble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Ante el único Rey y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7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a ti sea la gloria,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alabanza y la adoración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87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toda lengua confiese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tú eres el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163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única razón de nuestra adoración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Hoy eres tú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Elevamos olor fragante para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Para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a ti sea la gloria,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alabanza y la adoración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Toda rodilla se doble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Ante el único Rey y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a ti sea la gloria,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alabanza y la adoración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toda lengua confiese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tú eres el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existen más motivos,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Venimos hoy rendidos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329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La única razón de nuestra adoración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Hoy eres tú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75939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144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2022-03-13T15:06:27Z</dcterms:created>
  <dcterms:modified xsi:type="dcterms:W3CDTF">2022-04-25T15:37:01Z</dcterms:modified>
</cp:coreProperties>
</file>