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2" r:id="rId22"/>
    <p:sldId id="333" r:id="rId23"/>
    <p:sldId id="334" r:id="rId24"/>
    <p:sldId id="335" r:id="rId25"/>
    <p:sldId id="267" r:id="rId26"/>
  </p:sldIdLst>
  <p:sldSz cx="12192000" cy="6858000"/>
  <p:notesSz cx="6858000" cy="9144000"/>
  <p:embeddedFontLst>
    <p:embeddedFont>
      <p:font typeface="Lemon/Milk" panose="020B0603050302020204" pitchFamily="34" charset="0"/>
      <p:regular r:id="rId27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1.fntdata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Con una sola intención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Y</a:t>
            </a:r>
            <a:r>
              <a:rPr lang="es-ES" altLang="en-US" sz="4800">
                <a:solidFill>
                  <a:srgbClr val="FFFFFF"/>
                </a:solidFill>
              </a:rPr>
              <a:t> un anhelo en mi interior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Por siempre serán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A</a:t>
            </a:r>
            <a:r>
              <a:rPr lang="es-ES" altLang="en-US" sz="4800">
                <a:solidFill>
                  <a:srgbClr val="FFFFFF"/>
                </a:solidFill>
              </a:rPr>
              <a:t>l único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792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Con una sola intención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Y</a:t>
            </a:r>
            <a:r>
              <a:rPr lang="es-ES" altLang="en-US" sz="4800">
                <a:solidFill>
                  <a:srgbClr val="FFFFFF"/>
                </a:solidFill>
              </a:rPr>
              <a:t> un anhelo en mi interior</a:t>
            </a:r>
          </a:p>
        </p:txBody>
      </p:sp>
    </p:spTree>
    <p:extLst>
      <p:ext uri="{BB962C8B-B14F-4D97-AF65-F5344CB8AC3E}">
        <p14:creationId xmlns:p14="http://schemas.microsoft.com/office/powerpoint/2010/main" val="2330086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Me acerco a ti,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901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Pues quiero adorarte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i roca y estandarte</a:t>
            </a:r>
          </a:p>
        </p:txBody>
      </p:sp>
    </p:spTree>
    <p:extLst>
      <p:ext uri="{BB962C8B-B14F-4D97-AF65-F5344CB8AC3E}">
        <p14:creationId xmlns:p14="http://schemas.microsoft.com/office/powerpoint/2010/main" val="25626362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Mi salvación y luz</a:t>
            </a:r>
          </a:p>
        </p:txBody>
      </p:sp>
    </p:spTree>
    <p:extLst>
      <p:ext uri="{BB962C8B-B14F-4D97-AF65-F5344CB8AC3E}">
        <p14:creationId xmlns:p14="http://schemas.microsoft.com/office/powerpoint/2010/main" val="21779889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hay ninguna cosa creada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Q</a:t>
            </a:r>
            <a:r>
              <a:rPr lang="es-ES" altLang="en-US" sz="4800">
                <a:solidFill>
                  <a:srgbClr val="FFFFFF"/>
                </a:solidFill>
              </a:rPr>
              <a:t>ue pueda impedir</a:t>
            </a:r>
          </a:p>
        </p:txBody>
      </p:sp>
    </p:spTree>
    <p:extLst>
      <p:ext uri="{BB962C8B-B14F-4D97-AF65-F5344CB8AC3E}">
        <p14:creationId xmlns:p14="http://schemas.microsoft.com/office/powerpoint/2010/main" val="3223989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yo viva cada día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C</a:t>
            </a:r>
            <a:r>
              <a:rPr lang="es-ES" altLang="en-US" sz="4800">
                <a:solidFill>
                  <a:srgbClr val="FFFFFF"/>
                </a:solidFill>
              </a:rPr>
              <a:t>erca de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659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Con mis manos alzadas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C</a:t>
            </a:r>
            <a:r>
              <a:rPr lang="es-ES" altLang="en-US" sz="4800">
                <a:solidFill>
                  <a:srgbClr val="FFFFFF"/>
                </a:solidFill>
              </a:rPr>
              <a:t>on toda mi alma</a:t>
            </a:r>
          </a:p>
        </p:txBody>
      </p:sp>
    </p:spTree>
    <p:extLst>
      <p:ext uri="{BB962C8B-B14F-4D97-AF65-F5344CB8AC3E}">
        <p14:creationId xmlns:p14="http://schemas.microsoft.com/office/powerpoint/2010/main" val="12022243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todas mis fuerzas</a:t>
            </a:r>
            <a:endParaRPr lang="es-ES" altLang="en-US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exaltaré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196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Gloria y honor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onra y poder</a:t>
            </a:r>
          </a:p>
        </p:txBody>
      </p:sp>
    </p:spTree>
    <p:extLst>
      <p:ext uri="{BB962C8B-B14F-4D97-AF65-F5344CB8AC3E}">
        <p14:creationId xmlns:p14="http://schemas.microsoft.com/office/powerpoint/2010/main" val="2946893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Me acerco a ti,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9739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Por siempre serán</a:t>
            </a:r>
          </a:p>
        </p:txBody>
      </p:sp>
    </p:spTree>
    <p:extLst>
      <p:ext uri="{BB962C8B-B14F-4D97-AF65-F5344CB8AC3E}">
        <p14:creationId xmlns:p14="http://schemas.microsoft.com/office/powerpoint/2010/main" val="911723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Con mis manos alzadas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C</a:t>
            </a:r>
            <a:r>
              <a:rPr lang="es-ES" altLang="en-US" sz="4800">
                <a:solidFill>
                  <a:srgbClr val="FFFFFF"/>
                </a:solidFill>
              </a:rPr>
              <a:t>on toda mi alma</a:t>
            </a:r>
          </a:p>
        </p:txBody>
      </p:sp>
    </p:spTree>
    <p:extLst>
      <p:ext uri="{BB962C8B-B14F-4D97-AF65-F5344CB8AC3E}">
        <p14:creationId xmlns:p14="http://schemas.microsoft.com/office/powerpoint/2010/main" val="3291436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todas mis fuerzas</a:t>
            </a:r>
            <a:endParaRPr lang="es-ES" altLang="en-US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exaltaré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44673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Gloria y honor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onra y poder</a:t>
            </a:r>
          </a:p>
        </p:txBody>
      </p:sp>
    </p:spTree>
    <p:extLst>
      <p:ext uri="{BB962C8B-B14F-4D97-AF65-F5344CB8AC3E}">
        <p14:creationId xmlns:p14="http://schemas.microsoft.com/office/powerpoint/2010/main" val="15402899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Por siempre serán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A</a:t>
            </a:r>
            <a:r>
              <a:rPr lang="es-ES" altLang="en-US" sz="4800">
                <a:solidFill>
                  <a:srgbClr val="FFFFFF"/>
                </a:solidFill>
              </a:rPr>
              <a:t>l único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0635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Pues quiero adorarte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M</a:t>
            </a:r>
            <a:r>
              <a:rPr lang="es-ES" altLang="en-US" sz="4800">
                <a:solidFill>
                  <a:srgbClr val="FFFFFF"/>
                </a:solidFill>
              </a:rPr>
              <a:t>i roca y estandarte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Mi salvación y luz</a:t>
            </a:r>
          </a:p>
        </p:txBody>
      </p:sp>
    </p:spTree>
    <p:extLst>
      <p:ext uri="{BB962C8B-B14F-4D97-AF65-F5344CB8AC3E}">
        <p14:creationId xmlns:p14="http://schemas.microsoft.com/office/powerpoint/2010/main" val="373329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No hay ninguna cosa creada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Q</a:t>
            </a:r>
            <a:r>
              <a:rPr lang="es-ES" altLang="en-US" sz="4800">
                <a:solidFill>
                  <a:srgbClr val="FFFFFF"/>
                </a:solidFill>
              </a:rPr>
              <a:t>ue pueda impedir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Que yo viva cada día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C</a:t>
            </a:r>
            <a:r>
              <a:rPr lang="es-ES" altLang="en-US" sz="4800">
                <a:solidFill>
                  <a:srgbClr val="FFFFFF"/>
                </a:solidFill>
              </a:rPr>
              <a:t>erca de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34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Con mis manos alzadas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C</a:t>
            </a:r>
            <a:r>
              <a:rPr lang="es-ES" altLang="en-US" sz="4800">
                <a:solidFill>
                  <a:srgbClr val="FFFFFF"/>
                </a:solidFill>
              </a:rPr>
              <a:t>on toda mi alma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Y todas mis fuerzas</a:t>
            </a:r>
            <a:endParaRPr lang="es-ES" altLang="en-US">
              <a:solidFill>
                <a:srgbClr val="FFFFFF"/>
              </a:solidFill>
            </a:endParaRP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Te exaltaré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932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800">
                <a:solidFill>
                  <a:srgbClr val="FFFFFF"/>
                </a:solidFill>
              </a:rPr>
              <a:t>Gloria y honor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>
                <a:solidFill>
                  <a:srgbClr val="FFFFFF"/>
                </a:solidFill>
              </a:rPr>
              <a:t>H</a:t>
            </a:r>
            <a:r>
              <a:rPr lang="es-ES" altLang="en-US" sz="4800">
                <a:solidFill>
                  <a:srgbClr val="FFFFFF"/>
                </a:solidFill>
              </a:rPr>
              <a:t>onra y poder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12</TotalTime>
  <Words>161</Words>
  <Application>Microsoft Office PowerPoint</Application>
  <PresentationFormat>Panorámica</PresentationFormat>
  <Paragraphs>43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8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2022-03-13T15:09:48Z</dcterms:created>
  <dcterms:modified xsi:type="dcterms:W3CDTF">2022-04-25T15:36:55Z</dcterms:modified>
</cp:coreProperties>
</file>