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320" r:id="rId8"/>
    <p:sldId id="291" r:id="rId9"/>
    <p:sldId id="321" r:id="rId10"/>
    <p:sldId id="322" r:id="rId11"/>
    <p:sldId id="307" r:id="rId12"/>
    <p:sldId id="323" r:id="rId13"/>
    <p:sldId id="308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333" r:id="rId24"/>
    <p:sldId id="334" r:id="rId25"/>
    <p:sldId id="335" r:id="rId26"/>
    <p:sldId id="336" r:id="rId27"/>
    <p:sldId id="337" r:id="rId28"/>
    <p:sldId id="267" r:id="rId29"/>
  </p:sldIdLst>
  <p:sldSz cx="12192000" cy="6858000"/>
  <p:notesSz cx="6858000" cy="9144000"/>
  <p:embeddedFontLst>
    <p:embeddedFont>
      <p:font typeface="Lemon/Milk" panose="020B0603050302020204" pitchFamily="34" charset="0"/>
      <p:regular r:id="rId30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quiero perder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</a:t>
            </a:r>
            <a:r>
              <a:rPr lang="es-ES" altLang="en-US" sz="4800">
                <a:solidFill>
                  <a:schemeClr val="bg1"/>
                </a:solidFill>
              </a:rPr>
              <a:t>as cosas que me quedan por hacer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estoy yo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estoy yo</a:t>
            </a:r>
          </a:p>
        </p:txBody>
      </p:sp>
    </p:spTree>
    <p:extLst>
      <p:ext uri="{BB962C8B-B14F-4D97-AF65-F5344CB8AC3E}">
        <p14:creationId xmlns:p14="http://schemas.microsoft.com/office/powerpoint/2010/main" val="2905348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Listo quiero estar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Los dones que me diste voy a usar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Los años que me has dado viviré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ti</a:t>
            </a:r>
          </a:p>
        </p:txBody>
      </p:sp>
    </p:spTree>
    <p:extLst>
      <p:ext uri="{BB962C8B-B14F-4D97-AF65-F5344CB8AC3E}">
        <p14:creationId xmlns:p14="http://schemas.microsoft.com/office/powerpoint/2010/main" val="2633777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Voy a conquistar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</a:t>
            </a:r>
            <a:r>
              <a:rPr lang="es-ES" altLang="en-US" sz="4800">
                <a:solidFill>
                  <a:schemeClr val="bg1"/>
                </a:solidFill>
              </a:rPr>
              <a:t>a tierra que me diste y sin dudar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Haré lo que me pidas, viviré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</a:t>
            </a:r>
            <a:r>
              <a:rPr lang="es-ES" altLang="en-US" sz="4800">
                <a:solidFill>
                  <a:schemeClr val="bg1"/>
                </a:solidFill>
              </a:rPr>
              <a:t>or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444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tienes que buscar a nadie más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ir</a:t>
            </a:r>
          </a:p>
        </p:txBody>
      </p:sp>
    </p:spTree>
    <p:extLst>
      <p:ext uri="{BB962C8B-B14F-4D97-AF65-F5344CB8AC3E}">
        <p14:creationId xmlns:p14="http://schemas.microsoft.com/office/powerpoint/2010/main" val="3105720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está mi tiempo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están mis horas</a:t>
            </a:r>
          </a:p>
        </p:txBody>
      </p:sp>
    </p:spTree>
    <p:extLst>
      <p:ext uri="{BB962C8B-B14F-4D97-AF65-F5344CB8AC3E}">
        <p14:creationId xmlns:p14="http://schemas.microsoft.com/office/powerpoint/2010/main" val="34053751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estoy yo</a:t>
            </a:r>
          </a:p>
        </p:txBody>
      </p:sp>
    </p:spTree>
    <p:extLst>
      <p:ext uri="{BB962C8B-B14F-4D97-AF65-F5344CB8AC3E}">
        <p14:creationId xmlns:p14="http://schemas.microsoft.com/office/powerpoint/2010/main" val="9864120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vida es para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en ti la quiero yo invertir</a:t>
            </a:r>
          </a:p>
        </p:txBody>
      </p:sp>
    </p:spTree>
    <p:extLst>
      <p:ext uri="{BB962C8B-B14F-4D97-AF65-F5344CB8AC3E}">
        <p14:creationId xmlns:p14="http://schemas.microsoft.com/office/powerpoint/2010/main" val="3575959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están mis manos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está mi voz</a:t>
            </a:r>
          </a:p>
        </p:txBody>
      </p:sp>
    </p:spTree>
    <p:extLst>
      <p:ext uri="{BB962C8B-B14F-4D97-AF65-F5344CB8AC3E}">
        <p14:creationId xmlns:p14="http://schemas.microsoft.com/office/powerpoint/2010/main" val="955484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Las cosas que me quedan por vivir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n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0563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estoy yo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estoy yo</a:t>
            </a:r>
          </a:p>
        </p:txBody>
      </p:sp>
    </p:spTree>
    <p:extLst>
      <p:ext uri="{BB962C8B-B14F-4D97-AF65-F5344CB8AC3E}">
        <p14:creationId xmlns:p14="http://schemas.microsoft.com/office/powerpoint/2010/main" val="41697037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tienes que buscar a nadie más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ir</a:t>
            </a:r>
          </a:p>
        </p:txBody>
      </p:sp>
    </p:spTree>
    <p:extLst>
      <p:ext uri="{BB962C8B-B14F-4D97-AF65-F5344CB8AC3E}">
        <p14:creationId xmlns:p14="http://schemas.microsoft.com/office/powerpoint/2010/main" val="7250178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está mi tiempo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están mis horas</a:t>
            </a:r>
          </a:p>
        </p:txBody>
      </p:sp>
    </p:spTree>
    <p:extLst>
      <p:ext uri="{BB962C8B-B14F-4D97-AF65-F5344CB8AC3E}">
        <p14:creationId xmlns:p14="http://schemas.microsoft.com/office/powerpoint/2010/main" val="16790624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estoy yo</a:t>
            </a:r>
          </a:p>
        </p:txBody>
      </p:sp>
    </p:spTree>
    <p:extLst>
      <p:ext uri="{BB962C8B-B14F-4D97-AF65-F5344CB8AC3E}">
        <p14:creationId xmlns:p14="http://schemas.microsoft.com/office/powerpoint/2010/main" val="2320347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vida es para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en ti la quiero yo invertir</a:t>
            </a:r>
          </a:p>
        </p:txBody>
      </p:sp>
    </p:spTree>
    <p:extLst>
      <p:ext uri="{BB962C8B-B14F-4D97-AF65-F5344CB8AC3E}">
        <p14:creationId xmlns:p14="http://schemas.microsoft.com/office/powerpoint/2010/main" val="18543359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están mis manos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está mi voz</a:t>
            </a:r>
          </a:p>
        </p:txBody>
      </p:sp>
    </p:spTree>
    <p:extLst>
      <p:ext uri="{BB962C8B-B14F-4D97-AF65-F5344CB8AC3E}">
        <p14:creationId xmlns:p14="http://schemas.microsoft.com/office/powerpoint/2010/main" val="17541492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estoy yo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estoy yo</a:t>
            </a:r>
          </a:p>
        </p:txBody>
      </p:sp>
    </p:spTree>
    <p:extLst>
      <p:ext uri="{BB962C8B-B14F-4D97-AF65-F5344CB8AC3E}">
        <p14:creationId xmlns:p14="http://schemas.microsoft.com/office/powerpoint/2010/main" val="17249012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estoy yo</a:t>
            </a:r>
          </a:p>
        </p:txBody>
      </p:sp>
    </p:spTree>
    <p:extLst>
      <p:ext uri="{BB962C8B-B14F-4D97-AF65-F5344CB8AC3E}">
        <p14:creationId xmlns:p14="http://schemas.microsoft.com/office/powerpoint/2010/main" val="37218167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quiero olvidar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</a:t>
            </a:r>
            <a:r>
              <a:rPr lang="es-ES" altLang="en-US" sz="4800">
                <a:solidFill>
                  <a:schemeClr val="bg1"/>
                </a:solidFill>
              </a:rPr>
              <a:t>as cosas que planeaste para mí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Los sueños que me diste lograré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</a:t>
            </a:r>
            <a:r>
              <a:rPr lang="es-ES" altLang="en-US" sz="4800">
                <a:solidFill>
                  <a:schemeClr val="bg1"/>
                </a:solidFill>
              </a:rPr>
              <a:t>or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81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tienes que buscar a nadie más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ir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está mi tiempo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están mis horas</a:t>
            </a:r>
          </a:p>
        </p:txBody>
      </p:sp>
    </p:spTree>
    <p:extLst>
      <p:ext uri="{BB962C8B-B14F-4D97-AF65-F5344CB8AC3E}">
        <p14:creationId xmlns:p14="http://schemas.microsoft.com/office/powerpoint/2010/main" val="1202445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estoy yo</a:t>
            </a:r>
          </a:p>
        </p:txBody>
      </p:sp>
    </p:spTree>
    <p:extLst>
      <p:ext uri="{BB962C8B-B14F-4D97-AF65-F5344CB8AC3E}">
        <p14:creationId xmlns:p14="http://schemas.microsoft.com/office/powerpoint/2010/main" val="114698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vida es para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en ti la quiero yo invertir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están mis manos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está mi voz</a:t>
            </a:r>
          </a:p>
        </p:txBody>
      </p:sp>
    </p:spTree>
    <p:extLst>
      <p:ext uri="{BB962C8B-B14F-4D97-AF65-F5344CB8AC3E}">
        <p14:creationId xmlns:p14="http://schemas.microsoft.com/office/powerpoint/2010/main" val="149035763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12</TotalTime>
  <Words>220</Words>
  <Application>Microsoft Office PowerPoint</Application>
  <PresentationFormat>Panorámica</PresentationFormat>
  <Paragraphs>50</Paragraphs>
  <Slides>28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1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2022-03-13T15:12:07Z</dcterms:created>
  <dcterms:modified xsi:type="dcterms:W3CDTF">2022-04-25T15:36:49Z</dcterms:modified>
</cp:coreProperties>
</file>