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318" r:id="rId4"/>
    <p:sldId id="319" r:id="rId5"/>
    <p:sldId id="289" r:id="rId6"/>
    <p:sldId id="290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267" r:id="rId18"/>
  </p:sldIdLst>
  <p:sldSz cx="12192000" cy="6858000"/>
  <p:notesSz cx="6858000" cy="9144000"/>
  <p:embeddedFontLst>
    <p:embeddedFont>
      <p:font typeface="Lemon/Milk" panose="020B0603050302020204" pitchFamily="34" charset="0"/>
      <p:regular r:id="rId1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Tu mano me sostiene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u Espíritu me alienta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Siempre en victoria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ú me llevarás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59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Vivo solo para Cristo y nadie más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en Jesús encontré la paz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874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Él me llena de su Espíritu y amor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en Jesús soy más que vencedor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016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Tu mano me sostiene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u Espíritu me alienta</a:t>
            </a:r>
          </a:p>
        </p:txBody>
      </p:sp>
    </p:spTree>
    <p:extLst>
      <p:ext uri="{BB962C8B-B14F-4D97-AF65-F5344CB8AC3E}">
        <p14:creationId xmlns:p14="http://schemas.microsoft.com/office/powerpoint/2010/main" val="2963778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Siempre en victoria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ú me llevarás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993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Tu mano me sostiene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u Espíritu me alienta</a:t>
            </a:r>
          </a:p>
        </p:txBody>
      </p:sp>
    </p:spTree>
    <p:extLst>
      <p:ext uri="{BB962C8B-B14F-4D97-AF65-F5344CB8AC3E}">
        <p14:creationId xmlns:p14="http://schemas.microsoft.com/office/powerpoint/2010/main" val="3308215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Siempre en victoria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ú me llevarás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025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Siempre en victoria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ú me llevarás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434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Tu mano me sostiene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u Espíritu me alienta</a:t>
            </a:r>
          </a:p>
        </p:txBody>
      </p:sp>
    </p:spTree>
    <p:extLst>
      <p:ext uri="{BB962C8B-B14F-4D97-AF65-F5344CB8AC3E}">
        <p14:creationId xmlns:p14="http://schemas.microsoft.com/office/powerpoint/2010/main" val="2551374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Siempre en victoria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ú me llevarás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827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Vivo solo para Cristo y nadie más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en Jesús encontré la paz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Él me llena de su Espíritu y amor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en Jesús soy más que vencedor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Tu mano me sostiene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u Espíritu me alienta</a:t>
            </a:r>
          </a:p>
        </p:txBody>
      </p:sp>
    </p:spTree>
    <p:extLst>
      <p:ext uri="{BB962C8B-B14F-4D97-AF65-F5344CB8AC3E}">
        <p14:creationId xmlns:p14="http://schemas.microsoft.com/office/powerpoint/2010/main" val="2466190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Siempre en victoria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ú me llevarás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174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Tu mano me sostiene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u Espíritu me alienta</a:t>
            </a:r>
          </a:p>
        </p:txBody>
      </p:sp>
    </p:spTree>
    <p:extLst>
      <p:ext uri="{BB962C8B-B14F-4D97-AF65-F5344CB8AC3E}">
        <p14:creationId xmlns:p14="http://schemas.microsoft.com/office/powerpoint/2010/main" val="961133207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140</Words>
  <Application>Microsoft Office PowerPoint</Application>
  <PresentationFormat>Panorámica</PresentationFormat>
  <Paragraphs>32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2022-03-13T15:15:21Z</dcterms:created>
  <dcterms:modified xsi:type="dcterms:W3CDTF">2022-04-25T15:36:37Z</dcterms:modified>
</cp:coreProperties>
</file>