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317" r:id="rId3"/>
    <p:sldId id="289" r:id="rId4"/>
    <p:sldId id="318" r:id="rId5"/>
    <p:sldId id="290" r:id="rId6"/>
    <p:sldId id="319" r:id="rId7"/>
    <p:sldId id="291" r:id="rId8"/>
    <p:sldId id="320" r:id="rId9"/>
    <p:sldId id="321" r:id="rId10"/>
    <p:sldId id="322" r:id="rId11"/>
    <p:sldId id="323" r:id="rId12"/>
    <p:sldId id="324" r:id="rId13"/>
    <p:sldId id="267" r:id="rId14"/>
  </p:sldIdLst>
  <p:sldSz cx="12192000" cy="6858000"/>
  <p:notesSz cx="6858000" cy="9144000"/>
  <p:embeddedFontLst>
    <p:embeddedFont>
      <p:font typeface="Lemon/Milk" panose="020B0603050302020204" pitchFamily="34" charset="0"/>
      <p:regular r:id="rId15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Sendas Dios hará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D</a:t>
            </a:r>
            <a:r>
              <a:rPr lang="es-ES_tradnl" altLang="en-US" sz="4800">
                <a:solidFill>
                  <a:srgbClr val="FFFFFF"/>
                </a:solidFill>
              </a:rPr>
              <a:t>onde piensas que no hay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Él obra de maneras que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N</a:t>
            </a:r>
            <a:r>
              <a:rPr lang="es-ES" altLang="en-US" sz="4800">
                <a:solidFill>
                  <a:srgbClr val="FFFFFF"/>
                </a:solidFill>
              </a:rPr>
              <a:t>o podemos entender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43434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Él me guiará, a su lado estaré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Amor y fuerza me dará</a:t>
            </a:r>
          </a:p>
        </p:txBody>
      </p:sp>
    </p:spTree>
    <p:extLst>
      <p:ext uri="{BB962C8B-B14F-4D97-AF65-F5344CB8AC3E}">
        <p14:creationId xmlns:p14="http://schemas.microsoft.com/office/powerpoint/2010/main" val="9732931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Un camino hará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D</a:t>
            </a:r>
            <a:r>
              <a:rPr lang="es-ES_tradnl" altLang="en-US" sz="4800">
                <a:solidFill>
                  <a:srgbClr val="FFFFFF"/>
                </a:solidFill>
              </a:rPr>
              <a:t>onde no lo hay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46794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Él obra de maneras que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N</a:t>
            </a:r>
            <a:r>
              <a:rPr lang="es-ES" altLang="en-US" sz="4800">
                <a:solidFill>
                  <a:srgbClr val="FFFFFF"/>
                </a:solidFill>
              </a:rPr>
              <a:t>o podemos entender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6221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Él me guiará, a su lado estaré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Amor y fuerza me dará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Un camino hará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D</a:t>
            </a:r>
            <a:r>
              <a:rPr lang="es-ES_tradnl" altLang="en-US" sz="4800">
                <a:solidFill>
                  <a:srgbClr val="FFFFFF"/>
                </a:solidFill>
              </a:rPr>
              <a:t>onde no lo hay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9542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Si camino en la soledad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M</a:t>
            </a:r>
            <a:r>
              <a:rPr lang="es-ES_tradnl" altLang="en-US" sz="4800">
                <a:solidFill>
                  <a:srgbClr val="FFFFFF"/>
                </a:solidFill>
              </a:rPr>
              <a:t>e guiará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Agua en el desierto encontraré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422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La tierra pasará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S</a:t>
            </a:r>
            <a:r>
              <a:rPr lang="es-ES_tradnl" altLang="en-US" sz="4800">
                <a:solidFill>
                  <a:srgbClr val="FFFFFF"/>
                </a:solidFill>
              </a:rPr>
              <a:t>u palabra eterna es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Él hará algo nuevo hoy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39857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Sendas Dios hará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D</a:t>
            </a:r>
            <a:r>
              <a:rPr lang="es-ES_tradnl" altLang="en-US" sz="4800">
                <a:solidFill>
                  <a:srgbClr val="FFFFFF"/>
                </a:solidFill>
              </a:rPr>
              <a:t>onde piensas que no hay</a:t>
            </a:r>
          </a:p>
        </p:txBody>
      </p:sp>
    </p:spTree>
    <p:extLst>
      <p:ext uri="{BB962C8B-B14F-4D97-AF65-F5344CB8AC3E}">
        <p14:creationId xmlns:p14="http://schemas.microsoft.com/office/powerpoint/2010/main" val="91574086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9</TotalTime>
  <Words>96</Words>
  <Application>Microsoft Office PowerPoint</Application>
  <PresentationFormat>Panorámica</PresentationFormat>
  <Paragraphs>22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6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2022-03-13T15:16:27Z</dcterms:created>
  <dcterms:modified xsi:type="dcterms:W3CDTF">2022-04-25T15:36:32Z</dcterms:modified>
</cp:coreProperties>
</file>