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67" r:id="rId10"/>
  </p:sldIdLst>
  <p:sldSz cx="12192000" cy="6858000"/>
  <p:notesSz cx="6858000" cy="9144000"/>
  <p:embeddedFontLst>
    <p:embeddedFont>
      <p:font typeface="Lemon/Milk" panose="020B0603050302020204" pitchFamily="34" charset="0"/>
      <p:regular r:id="rId1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momentos así, levanto mi voz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Levanto mis manos a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momentos así, levanto mi voz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Levanto mis manos a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oh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Aleluya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momentos así, levanto mi voz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Levanto mis manos a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88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momentos así, levanto mi voz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Levanto mis manos a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888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68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Cuánto te amo, oh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Aleluya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78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80</Words>
  <Application>Microsoft Office PowerPoint</Application>
  <PresentationFormat>Panorámica</PresentationFormat>
  <Paragraphs>16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2022-03-13T15:18:23Z</dcterms:created>
  <dcterms:modified xsi:type="dcterms:W3CDTF">2022-04-25T15:36:27Z</dcterms:modified>
</cp:coreProperties>
</file>