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22" r:id="rId12"/>
    <p:sldId id="323" r:id="rId13"/>
    <p:sldId id="308" r:id="rId14"/>
    <p:sldId id="324" r:id="rId15"/>
    <p:sldId id="309" r:id="rId16"/>
    <p:sldId id="325" r:id="rId17"/>
    <p:sldId id="326" r:id="rId18"/>
    <p:sldId id="327" r:id="rId19"/>
    <p:sldId id="328" r:id="rId20"/>
    <p:sldId id="329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Veo al Rey de gloria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Viene con fuego y poder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Me postraré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e postraré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47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854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030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Sáname y límpiame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mis ojos tus obras quiero ver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Quiero amarte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C</a:t>
            </a:r>
            <a:r>
              <a:rPr lang="es-ES_tradnl" altLang="en-US" sz="4800">
                <a:solidFill>
                  <a:srgbClr val="FFFFFF"/>
                </a:solidFill>
              </a:rPr>
              <a:t>omo tú me amas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692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Muéstrame tu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Todo lo que soy por tu reino, Dios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Contigo quiero estar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P</a:t>
            </a:r>
            <a:r>
              <a:rPr lang="es-ES_tradnl" altLang="en-US" sz="4800">
                <a:solidFill>
                  <a:srgbClr val="FFFFFF"/>
                </a:solidFill>
              </a:rPr>
              <a:t>or la eternidad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844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902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611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51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Todos verán</a:t>
            </a:r>
            <a:endParaRPr lang="es-ES_tradnl" altLang="en-US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Todos verán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795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351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Veo su amor y gracia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i pecado perdonó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Le alabaré</a:t>
            </a:r>
            <a:endParaRPr lang="es-ES_tradnl" altLang="en-US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Le alabaré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12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Hosanna, hosanna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H</a:t>
            </a:r>
            <a:r>
              <a:rPr lang="es-ES_tradnl" altLang="en-US" sz="4800">
                <a:solidFill>
                  <a:srgbClr val="FFFFFF"/>
                </a:solidFill>
              </a:rPr>
              <a:t>osanna en las alturas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56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Veo cómo se levanta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U</a:t>
            </a:r>
            <a:r>
              <a:rPr lang="es-ES_tradnl" altLang="en-US" sz="4800">
                <a:solidFill>
                  <a:srgbClr val="FFFFFF"/>
                </a:solidFill>
              </a:rPr>
              <a:t>na gran generación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compasión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C</a:t>
            </a:r>
            <a:r>
              <a:rPr lang="es-ES_tradnl" altLang="en-US" sz="4800">
                <a:solidFill>
                  <a:srgbClr val="FFFFFF"/>
                </a:solidFill>
              </a:rPr>
              <a:t>on compasión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16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Veo avivamiento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A</a:t>
            </a:r>
            <a:r>
              <a:rPr lang="es-ES_tradnl" altLang="en-US" sz="4800">
                <a:solidFill>
                  <a:srgbClr val="FFFFFF"/>
                </a:solidFill>
              </a:rPr>
              <a:t>l buscarte y al orar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138</Words>
  <Application>Microsoft Office PowerPoint</Application>
  <PresentationFormat>Panorámica</PresentationFormat>
  <Paragraphs>40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2022-03-13T15:19:16Z</dcterms:created>
  <dcterms:modified xsi:type="dcterms:W3CDTF">2022-04-25T15:36:22Z</dcterms:modified>
</cp:coreProperties>
</file>