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319" r:id="rId6"/>
    <p:sldId id="320" r:id="rId7"/>
    <p:sldId id="321" r:id="rId8"/>
    <p:sldId id="322" r:id="rId9"/>
    <p:sldId id="267" r:id="rId10"/>
  </p:sldIdLst>
  <p:sldSz cx="12192000" cy="6858000"/>
  <p:notesSz cx="6858000" cy="9144000"/>
  <p:embeddedFontLst>
    <p:embeddedFont>
      <p:font typeface="Lemon/Milk" panose="020B0603050302020204" pitchFamily="34" charset="0"/>
      <p:regular r:id="rId11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La alegría está en el corazón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D</a:t>
            </a:r>
            <a:r>
              <a:rPr lang="es-ES_tradnl" altLang="en-US" sz="4800">
                <a:solidFill>
                  <a:srgbClr val="FFFFFF"/>
                </a:solidFill>
              </a:rPr>
              <a:t>e quien ya conoce a Jesús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La verdadera paz está en aquel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Q</a:t>
            </a:r>
            <a:r>
              <a:rPr lang="es-ES_tradnl" altLang="en-US" sz="4800">
                <a:solidFill>
                  <a:srgbClr val="FFFFFF"/>
                </a:solidFill>
              </a:rPr>
              <a:t>ue ya conoce a Jesús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284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El sentimiento más precioso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Q</a:t>
            </a:r>
            <a:r>
              <a:rPr lang="es-ES_tradnl" altLang="en-US" sz="4800">
                <a:solidFill>
                  <a:srgbClr val="FFFFFF"/>
                </a:solidFill>
              </a:rPr>
              <a:t>ue viene de nuestro Señor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El amor es de aquel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Q</a:t>
            </a:r>
            <a:r>
              <a:rPr lang="es-ES_tradnl" altLang="en-US" sz="4800">
                <a:solidFill>
                  <a:srgbClr val="FFFFFF"/>
                </a:solidFill>
              </a:rPr>
              <a:t>ue ya conoce a Jesús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971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La alegría está en el corazón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D</a:t>
            </a:r>
            <a:r>
              <a:rPr lang="es-ES_tradnl" altLang="en-US" sz="4800">
                <a:solidFill>
                  <a:srgbClr val="FFFFFF"/>
                </a:solidFill>
              </a:rPr>
              <a:t>e quien ya conoce a Jesús</a:t>
            </a:r>
          </a:p>
        </p:txBody>
      </p:sp>
    </p:spTree>
    <p:extLst>
      <p:ext uri="{BB962C8B-B14F-4D97-AF65-F5344CB8AC3E}">
        <p14:creationId xmlns:p14="http://schemas.microsoft.com/office/powerpoint/2010/main" val="3232445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La verdadera paz está en aquel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Q</a:t>
            </a:r>
            <a:r>
              <a:rPr lang="es-ES_tradnl" altLang="en-US" sz="4800">
                <a:solidFill>
                  <a:srgbClr val="FFFFFF"/>
                </a:solidFill>
              </a:rPr>
              <a:t>ue ya conoce a Jesús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240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El sentimiento más precioso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Q</a:t>
            </a:r>
            <a:r>
              <a:rPr lang="es-ES_tradnl" altLang="en-US" sz="4800">
                <a:solidFill>
                  <a:srgbClr val="FFFFFF"/>
                </a:solidFill>
              </a:rPr>
              <a:t>ue viene de nuestro Señor</a:t>
            </a:r>
          </a:p>
        </p:txBody>
      </p:sp>
    </p:spTree>
    <p:extLst>
      <p:ext uri="{BB962C8B-B14F-4D97-AF65-F5344CB8AC3E}">
        <p14:creationId xmlns:p14="http://schemas.microsoft.com/office/powerpoint/2010/main" val="2598307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El amor es de aquel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Q</a:t>
            </a:r>
            <a:r>
              <a:rPr lang="es-ES_tradnl" altLang="en-US" sz="4800">
                <a:solidFill>
                  <a:srgbClr val="FFFFFF"/>
                </a:solidFill>
              </a:rPr>
              <a:t>ue ya conoce a Jesús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595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9</TotalTime>
  <Words>84</Words>
  <Application>Microsoft Office PowerPoint</Application>
  <PresentationFormat>Panorámica</PresentationFormat>
  <Paragraphs>16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2022-03-13T15:21:55Z</dcterms:created>
  <dcterms:modified xsi:type="dcterms:W3CDTF">2022-04-25T15:37:15Z</dcterms:modified>
</cp:coreProperties>
</file>