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7" r:id="rId5"/>
    <p:sldId id="291" r:id="rId6"/>
    <p:sldId id="292" r:id="rId7"/>
    <p:sldId id="298" r:id="rId8"/>
    <p:sldId id="299" r:id="rId9"/>
    <p:sldId id="300" r:id="rId10"/>
    <p:sldId id="301" r:id="rId11"/>
    <p:sldId id="267" r:id="rId12"/>
  </p:sldIdLst>
  <p:sldSz cx="12192000" cy="6858000"/>
  <p:notesSz cx="6858000" cy="9144000"/>
  <p:embeddedFontLst>
    <p:embeddedFont>
      <p:font typeface="Lemon/Milk" panose="020B0603050302020204" pitchFamily="34" charset="0"/>
      <p:regular r:id="rId1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0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Canto de alegría porque tengo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Vivo cada día por el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Quiero de él siempre hablar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P</a:t>
            </a:r>
            <a:r>
              <a:rPr lang="es-ES_tradnl" altLang="en-US" sz="4000">
                <a:solidFill>
                  <a:srgbClr val="FFFFFF"/>
                </a:solidFill>
              </a:rPr>
              <a:t>orque nos quiere salvar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286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7AD1F-A051-4556-9EA5-74CCC4D6E6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Quiero a todo el mundo de él siempre hablar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Porque Cristo a todos nos quiere salvar</a:t>
            </a:r>
            <a:endParaRPr lang="es-ES" altLang="en-US" sz="4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Por eso canto, porque tengo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Vivo por el Salvador</a:t>
            </a:r>
          </a:p>
        </p:txBody>
      </p:sp>
    </p:spTree>
    <p:extLst>
      <p:ext uri="{BB962C8B-B14F-4D97-AF65-F5344CB8AC3E}">
        <p14:creationId xmlns:p14="http://schemas.microsoft.com/office/powerpoint/2010/main" val="4290089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Quiero de él siempre hablar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P</a:t>
            </a:r>
            <a:r>
              <a:rPr lang="es-ES_tradnl" altLang="en-US" sz="4000">
                <a:solidFill>
                  <a:srgbClr val="FFFFFF"/>
                </a:solidFill>
              </a:rPr>
              <a:t>orque nos quiere salvar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8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En todas las pruebas él te sostendrá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No te desampara, no te dejará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Él te necesita para trabajar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Vamos adelante, vamos a triunfar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706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Por eso canto, porque tengo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Vivo por el Salvador</a:t>
            </a:r>
          </a:p>
        </p:txBody>
      </p:sp>
    </p:spTree>
    <p:extLst>
      <p:ext uri="{BB962C8B-B14F-4D97-AF65-F5344CB8AC3E}">
        <p14:creationId xmlns:p14="http://schemas.microsoft.com/office/powerpoint/2010/main" val="124674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Quiero de él siempre hablar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P</a:t>
            </a:r>
            <a:r>
              <a:rPr lang="es-ES_tradnl" altLang="en-US" sz="4000">
                <a:solidFill>
                  <a:srgbClr val="FFFFFF"/>
                </a:solidFill>
              </a:rPr>
              <a:t>orque nos quiere salvar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389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Por eso canto, porque tengo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000">
                <a:solidFill>
                  <a:srgbClr val="FFFFFF"/>
                </a:solidFill>
              </a:rPr>
              <a:t>Vivo por el Salvador</a:t>
            </a:r>
          </a:p>
        </p:txBody>
      </p:sp>
    </p:spTree>
    <p:extLst>
      <p:ext uri="{BB962C8B-B14F-4D97-AF65-F5344CB8AC3E}">
        <p14:creationId xmlns:p14="http://schemas.microsoft.com/office/powerpoint/2010/main" val="157122405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113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2022-03-13T16:24:30Z</dcterms:created>
  <dcterms:modified xsi:type="dcterms:W3CDTF">2022-04-25T15:38:34Z</dcterms:modified>
</cp:coreProperties>
</file>