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289" r:id="rId3"/>
    <p:sldId id="290" r:id="rId4"/>
    <p:sldId id="291" r:id="rId5"/>
    <p:sldId id="307" r:id="rId6"/>
    <p:sldId id="308" r:id="rId7"/>
    <p:sldId id="309" r:id="rId8"/>
    <p:sldId id="310" r:id="rId9"/>
    <p:sldId id="311" r:id="rId10"/>
    <p:sldId id="312" r:id="rId11"/>
    <p:sldId id="313" r:id="rId12"/>
    <p:sldId id="314" r:id="rId13"/>
    <p:sldId id="315" r:id="rId14"/>
    <p:sldId id="316" r:id="rId15"/>
    <p:sldId id="267" r:id="rId16"/>
  </p:sldIdLst>
  <p:sldSz cx="12192000" cy="6858000"/>
  <p:notesSz cx="6858000" cy="9144000"/>
  <p:embeddedFontLst>
    <p:embeddedFont>
      <p:font typeface="Lemon/Milk" panose="020B0603050302020204" pitchFamily="34" charset="0"/>
      <p:regular r:id="rId17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870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1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Al contemplar tu obra en la cruz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Tanto amor derramado y todo por mí</a:t>
            </a:r>
            <a:endParaRPr lang="es-ES" altLang="en-US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Necesito decirte lo que siento ahora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Me acerco a ti, al santo lugar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49205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Precioso Jesús, mi redentor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Amado Señor, eres todo para mí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20471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Te adoraré cada día de mi vida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No puedo vivir si no estás junto a mí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76178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Precioso Jesús, mi redentor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Amado Señor, eres todo para mí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03534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Te adoraré cada día de mi vida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No puedo vivir si no estás junto a mí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40939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Con gratitud me quiero acercar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Solo tengo mi vida, acéptala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600">
                <a:solidFill>
                  <a:srgbClr val="FFFFFF"/>
                </a:solidFill>
              </a:rPr>
              <a:t>No se cómo expresarme ante tu hermosura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600">
                <a:solidFill>
                  <a:srgbClr val="FFFFFF"/>
                </a:solidFill>
              </a:rPr>
              <a:t>Rodeada de gloria y poder</a:t>
            </a:r>
            <a:endParaRPr lang="es-ES" altLang="en-US" sz="46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Necesito decirte lo que siento ahora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Me acerco a ti, al santo lugar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7940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Precioso Jesús, mi redentor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Amado Señor, eres todo para mí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83546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Te adoraré cada día de mi vida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No puedo vivir si no estás junto a mí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3584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Al contemplar tu obra en la cruz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Tanto amor derramado y todo por mí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55900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Con gratitud me quiero acercar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Solo tengo mi vida, acéptala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73277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600">
                <a:solidFill>
                  <a:srgbClr val="FFFFFF"/>
                </a:solidFill>
              </a:rPr>
              <a:t>No se cómo expresarme ante tu hermosura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600">
                <a:solidFill>
                  <a:srgbClr val="FFFFFF"/>
                </a:solidFill>
              </a:rPr>
              <a:t>Rodeada de gloria y poder</a:t>
            </a:r>
            <a:endParaRPr lang="es-ES" altLang="en-US" sz="46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3037729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10</TotalTime>
  <Words>186</Words>
  <Application>Microsoft Office PowerPoint</Application>
  <PresentationFormat>Panorámica</PresentationFormat>
  <Paragraphs>28</Paragraphs>
  <Slides>15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8" baseType="lpstr">
      <vt:lpstr>Arial</vt:lpstr>
      <vt:lpstr>Lemon/Milk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2022-03-13T16:26:29Z</dcterms:created>
  <dcterms:modified xsi:type="dcterms:W3CDTF">2022-04-25T15:38:22Z</dcterms:modified>
</cp:coreProperties>
</file>