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291" r:id="rId7"/>
    <p:sldId id="307" r:id="rId8"/>
    <p:sldId id="308" r:id="rId9"/>
    <p:sldId id="309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267" r:id="rId24"/>
  </p:sldIdLst>
  <p:sldSz cx="12192000" cy="6858000"/>
  <p:notesSz cx="6858000" cy="9144000"/>
  <p:embeddedFontLst>
    <p:embeddedFont>
      <p:font typeface="Lemon/Milk" panose="020B0603050302020204" pitchFamily="34" charset="0"/>
      <p:regular r:id="rId2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Cuando pienso en tu amor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Y</a:t>
            </a:r>
            <a:r>
              <a:rPr lang="es-ES_tradnl" altLang="en-US" sz="4800">
                <a:solidFill>
                  <a:srgbClr val="FFFFFF"/>
                </a:solidFill>
              </a:rPr>
              <a:t> en tu fidelidad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Cuando pienso en tu amor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Y</a:t>
            </a:r>
            <a:r>
              <a:rPr lang="es-ES_tradnl" altLang="en-US" sz="4800">
                <a:solidFill>
                  <a:srgbClr val="FFFFFF"/>
                </a:solidFill>
              </a:rPr>
              <a:t> en tu fidelidad</a:t>
            </a:r>
          </a:p>
        </p:txBody>
      </p:sp>
    </p:spTree>
    <p:extLst>
      <p:ext uri="{BB962C8B-B14F-4D97-AF65-F5344CB8AC3E}">
        <p14:creationId xmlns:p14="http://schemas.microsoft.com/office/powerpoint/2010/main" val="4281055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No puedo hacer más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Q</a:t>
            </a:r>
            <a:r>
              <a:rPr lang="es-ES_tradnl" altLang="en-US" sz="4800">
                <a:solidFill>
                  <a:srgbClr val="FFFFFF"/>
                </a:solidFill>
              </a:rPr>
              <a:t>ue postrarme y adorar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07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Cuando pienso en cómo he sido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Y hasta donde me has traído</a:t>
            </a:r>
          </a:p>
        </p:txBody>
      </p:sp>
    </p:spTree>
    <p:extLst>
      <p:ext uri="{BB962C8B-B14F-4D97-AF65-F5344CB8AC3E}">
        <p14:creationId xmlns:p14="http://schemas.microsoft.com/office/powerpoint/2010/main" val="561952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M</a:t>
            </a:r>
            <a:r>
              <a:rPr lang="es-ES_tradnl" altLang="en-US" sz="4800">
                <a:solidFill>
                  <a:srgbClr val="FFFFFF"/>
                </a:solidFill>
              </a:rPr>
              <a:t>e asombro de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597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No me quiero conformar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He probado y quiero más</a:t>
            </a:r>
          </a:p>
        </p:txBody>
      </p:sp>
    </p:spTree>
    <p:extLst>
      <p:ext uri="{BB962C8B-B14F-4D97-AF65-F5344CB8AC3E}">
        <p14:creationId xmlns:p14="http://schemas.microsoft.com/office/powerpoint/2010/main" val="374277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Yo quiero enamorarme más de ti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Enséñame a amarte y a vivir</a:t>
            </a:r>
          </a:p>
        </p:txBody>
      </p:sp>
    </p:spTree>
    <p:extLst>
      <p:ext uri="{BB962C8B-B14F-4D97-AF65-F5344CB8AC3E}">
        <p14:creationId xmlns:p14="http://schemas.microsoft.com/office/powerpoint/2010/main" val="1722340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Conforme a tu justicia y tu verdad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Con mi vida quiero adorar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790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Con todo lo que tengo y lo que soy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Todo lo que he sido te lo doy</a:t>
            </a:r>
          </a:p>
        </p:txBody>
      </p:sp>
    </p:spTree>
    <p:extLst>
      <p:ext uri="{BB962C8B-B14F-4D97-AF65-F5344CB8AC3E}">
        <p14:creationId xmlns:p14="http://schemas.microsoft.com/office/powerpoint/2010/main" val="13839570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Que mi vida sea para ti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Como un perfume a tus pies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5410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Yo quiero enamorarme más de ti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Enséñame a amarte y a vivir</a:t>
            </a:r>
          </a:p>
        </p:txBody>
      </p:sp>
    </p:spTree>
    <p:extLst>
      <p:ext uri="{BB962C8B-B14F-4D97-AF65-F5344CB8AC3E}">
        <p14:creationId xmlns:p14="http://schemas.microsoft.com/office/powerpoint/2010/main" val="66850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No puedo hacer más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Q</a:t>
            </a:r>
            <a:r>
              <a:rPr lang="es-ES_tradnl" altLang="en-US" sz="4800">
                <a:solidFill>
                  <a:srgbClr val="FFFFFF"/>
                </a:solidFill>
              </a:rPr>
              <a:t>ue postrarme y adorar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7188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Conforme a tu justicia y tu verdad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Con mi vida quiero adorar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7319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Con todo lo que tengo y lo que soy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Todo lo que he sido te lo doy</a:t>
            </a:r>
          </a:p>
        </p:txBody>
      </p:sp>
    </p:spTree>
    <p:extLst>
      <p:ext uri="{BB962C8B-B14F-4D97-AF65-F5344CB8AC3E}">
        <p14:creationId xmlns:p14="http://schemas.microsoft.com/office/powerpoint/2010/main" val="27955991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Que mi vida sea para ti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Como un perfume a tus pies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56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Cuando pienso en cómo he sido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Y hasta donde me has traído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M</a:t>
            </a:r>
            <a:r>
              <a:rPr lang="es-ES_tradnl" altLang="en-US" sz="4800">
                <a:solidFill>
                  <a:srgbClr val="FFFFFF"/>
                </a:solidFill>
              </a:rPr>
              <a:t>e asombro de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87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No me quiero conformar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He probado y quiero más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Yo quiero enamorarme más de ti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Enséñame a amarte y a vivir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Conforme a tu justicia y tu verdad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Con mi vida quiero adorar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Con todo lo que tengo y lo que soy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Todo lo que he sido te lo doy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Que mi vida sea para ti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Como un perfume a tus pies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9</TotalTime>
  <Words>243</Words>
  <Application>Microsoft Office PowerPoint</Application>
  <PresentationFormat>Panorámica</PresentationFormat>
  <Paragraphs>42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2022-03-13T16:28:46Z</dcterms:created>
  <dcterms:modified xsi:type="dcterms:W3CDTF">2022-04-25T15:38:16Z</dcterms:modified>
</cp:coreProperties>
</file>