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317" r:id="rId3"/>
    <p:sldId id="289" r:id="rId4"/>
    <p:sldId id="318" r:id="rId5"/>
    <p:sldId id="290" r:id="rId6"/>
    <p:sldId id="319" r:id="rId7"/>
    <p:sldId id="291" r:id="rId8"/>
    <p:sldId id="320" r:id="rId9"/>
    <p:sldId id="307" r:id="rId10"/>
    <p:sldId id="321" r:id="rId11"/>
    <p:sldId id="322" r:id="rId12"/>
    <p:sldId id="323" r:id="rId13"/>
    <p:sldId id="324" r:id="rId14"/>
    <p:sldId id="325" r:id="rId15"/>
    <p:sldId id="326" r:id="rId16"/>
    <p:sldId id="327" r:id="rId17"/>
    <p:sldId id="328" r:id="rId18"/>
    <p:sldId id="329" r:id="rId19"/>
    <p:sldId id="267" r:id="rId20"/>
  </p:sldIdLst>
  <p:sldSz cx="12192000" cy="6858000"/>
  <p:notesSz cx="6858000" cy="9144000"/>
  <p:embeddedFontLst>
    <p:embeddedFont>
      <p:font typeface="Lemon/Milk" panose="020B0603050302020204" pitchFamily="34" charset="0"/>
      <p:regular r:id="rId21"/>
      <p:bold r:id="rId22"/>
      <p:italic r:id="rId23"/>
      <p:boldItalic r:id="rId24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13" d="100"/>
          <a:sy n="113" d="100"/>
        </p:scale>
        <p:origin x="510" y="1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4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3.fntdata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2.fntdata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Marcos Fustero" userId="cac871cd91e1ddbe" providerId="LiveId" clId="{E8E983A5-E2D0-4E9E-8FD1-11923DC88340}"/>
    <pc:docChg chg="undo redo custSel modSld">
      <pc:chgData name="Juan Marcos Fustero" userId="cac871cd91e1ddbe" providerId="LiveId" clId="{E8E983A5-E2D0-4E9E-8FD1-11923DC88340}" dt="2022-05-02T18:00:23.539" v="7" actId="20577"/>
      <pc:docMkLst>
        <pc:docMk/>
      </pc:docMkLst>
      <pc:sldChg chg="modSp mod">
        <pc:chgData name="Juan Marcos Fustero" userId="cac871cd91e1ddbe" providerId="LiveId" clId="{E8E983A5-E2D0-4E9E-8FD1-11923DC88340}" dt="2022-05-02T18:00:16.166" v="3" actId="20577"/>
        <pc:sldMkLst>
          <pc:docMk/>
          <pc:sldMk cId="3865074959" sldId="290"/>
        </pc:sldMkLst>
        <pc:spChg chg="mod">
          <ac:chgData name="Juan Marcos Fustero" userId="cac871cd91e1ddbe" providerId="LiveId" clId="{E8E983A5-E2D0-4E9E-8FD1-11923DC88340}" dt="2022-05-02T18:00:16.166" v="3" actId="20577"/>
          <ac:spMkLst>
            <pc:docMk/>
            <pc:sldMk cId="3865074959" sldId="290"/>
            <ac:spMk id="2050" creationId="{669A5171-9433-4424-89A0-1C238FD91C30}"/>
          </ac:spMkLst>
        </pc:spChg>
      </pc:sldChg>
      <pc:sldChg chg="modSp mod">
        <pc:chgData name="Juan Marcos Fustero" userId="cac871cd91e1ddbe" providerId="LiveId" clId="{E8E983A5-E2D0-4E9E-8FD1-11923DC88340}" dt="2022-05-02T18:00:19.779" v="5" actId="20577"/>
        <pc:sldMkLst>
          <pc:docMk/>
          <pc:sldMk cId="2520375268" sldId="322"/>
        </pc:sldMkLst>
        <pc:spChg chg="mod">
          <ac:chgData name="Juan Marcos Fustero" userId="cac871cd91e1ddbe" providerId="LiveId" clId="{E8E983A5-E2D0-4E9E-8FD1-11923DC88340}" dt="2022-05-02T18:00:19.779" v="5" actId="20577"/>
          <ac:spMkLst>
            <pc:docMk/>
            <pc:sldMk cId="2520375268" sldId="322"/>
            <ac:spMk id="2050" creationId="{669A5171-9433-4424-89A0-1C238FD91C30}"/>
          </ac:spMkLst>
        </pc:spChg>
      </pc:sldChg>
      <pc:sldChg chg="modSp mod">
        <pc:chgData name="Juan Marcos Fustero" userId="cac871cd91e1ddbe" providerId="LiveId" clId="{E8E983A5-E2D0-4E9E-8FD1-11923DC88340}" dt="2022-05-02T18:00:23.539" v="7" actId="20577"/>
        <pc:sldMkLst>
          <pc:docMk/>
          <pc:sldMk cId="559106984" sldId="326"/>
        </pc:sldMkLst>
        <pc:spChg chg="mod">
          <ac:chgData name="Juan Marcos Fustero" userId="cac871cd91e1ddbe" providerId="LiveId" clId="{E8E983A5-E2D0-4E9E-8FD1-11923DC88340}" dt="2022-05-02T18:00:23.539" v="7" actId="20577"/>
          <ac:spMkLst>
            <pc:docMk/>
            <pc:sldMk cId="559106984" sldId="326"/>
            <ac:spMk id="2050" creationId="{669A5171-9433-4424-89A0-1C238FD91C3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‹#›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‹#›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Eres Dios sin principio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C</a:t>
            </a:r>
            <a:r>
              <a:rPr lang="es-ES_tradnl" altLang="en-US" sz="4800">
                <a:solidFill>
                  <a:srgbClr val="FFFFFF"/>
                </a:solidFill>
              </a:rPr>
              <a:t>reador infinito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Tú nos viste aquí antes de resucitar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Y entregarnos tu promesa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7421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Correré, arde fuego en mi corazón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Nada puede apagar tu amor</a:t>
            </a:r>
          </a:p>
        </p:txBody>
      </p:sp>
    </p:spTree>
    <p:extLst>
      <p:ext uri="{BB962C8B-B14F-4D97-AF65-F5344CB8AC3E}">
        <p14:creationId xmlns:p14="http://schemas.microsoft.com/office/powerpoint/2010/main" val="2520375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Mi Dios, la gloria te daré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55452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Correré, con mi vida te alabaré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Y tu nombre famoso haré</a:t>
            </a:r>
          </a:p>
        </p:txBody>
      </p:sp>
    </p:spTree>
    <p:extLst>
      <p:ext uri="{BB962C8B-B14F-4D97-AF65-F5344CB8AC3E}">
        <p14:creationId xmlns:p14="http://schemas.microsoft.com/office/powerpoint/2010/main" val="184100215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Mi Dios, la gloria te daré, Jesús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5263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Correré, arde fuego en mi corazón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Nada puede apagar tu amor</a:t>
            </a:r>
          </a:p>
        </p:txBody>
      </p:sp>
    </p:spTree>
    <p:extLst>
      <p:ext uri="{BB962C8B-B14F-4D97-AF65-F5344CB8AC3E}">
        <p14:creationId xmlns:p14="http://schemas.microsoft.com/office/powerpoint/2010/main" val="5591069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Mi Dios, la gloria te daré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72642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Correré, con mi vida te alabaré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Y tu nombre famoso haré</a:t>
            </a:r>
          </a:p>
        </p:txBody>
      </p:sp>
    </p:spTree>
    <p:extLst>
      <p:ext uri="{BB962C8B-B14F-4D97-AF65-F5344CB8AC3E}">
        <p14:creationId xmlns:p14="http://schemas.microsoft.com/office/powerpoint/2010/main" val="17117159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Mi Dios, la gloria te daré, Jesús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63332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Tú nos viste aquí cuando llamaste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L</a:t>
            </a:r>
            <a:r>
              <a:rPr lang="es-ES_tradnl" altLang="en-US" sz="4800">
                <a:solidFill>
                  <a:srgbClr val="FFFFFF"/>
                </a:solidFill>
              </a:rPr>
              <a:t>a Tierra y el mundo a existencia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04359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Eres Dios de victoria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L</a:t>
            </a:r>
            <a:r>
              <a:rPr lang="es-ES_tradnl" altLang="en-US" sz="4800">
                <a:solidFill>
                  <a:srgbClr val="FFFFFF"/>
                </a:solidFill>
              </a:rPr>
              <a:t>a historia es tu historia</a:t>
            </a: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400">
                <a:solidFill>
                  <a:srgbClr val="FFFFFF"/>
                </a:solidFill>
              </a:rPr>
              <a:t>Tú quien fuiste y es y quien por siempre será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400">
                <a:solidFill>
                  <a:srgbClr val="FFFFFF"/>
                </a:solidFill>
              </a:rPr>
              <a:t>Viviré por tu gloria</a:t>
            </a:r>
            <a:endParaRPr lang="es-ES" altLang="en-US" sz="4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07857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Correré, arde fuego en mi corazón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Nada puede apagar tu amor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Mi Dios, la gloria te daré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3646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Correré, con mi vida te alabaré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Y tu nombre famoso haré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Mi Dios, la gloria te daré, Jesús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7683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 sz="4800">
                <a:solidFill>
                  <a:srgbClr val="FFFFFF"/>
                </a:solidFill>
              </a:rPr>
              <a:t>Eres Dios, somos libres</a:t>
            </a:r>
          </a:p>
          <a:p>
            <a:pPr algn="ctr" eaLnBrk="1" hangingPunct="1">
              <a:lnSpc>
                <a:spcPct val="100000"/>
              </a:lnSpc>
              <a:spcBef>
                <a:spcPts val="800"/>
              </a:spcBef>
              <a:buClrTx/>
              <a:buFontTx/>
              <a:buNone/>
            </a:pPr>
            <a:r>
              <a:rPr lang="es-ES_tradnl" altLang="en-US">
                <a:solidFill>
                  <a:srgbClr val="FFFFFF"/>
                </a:solidFill>
              </a:rPr>
              <a:t>E</a:t>
            </a:r>
            <a:r>
              <a:rPr lang="es-ES_tradnl" altLang="en-US" sz="4800">
                <a:solidFill>
                  <a:srgbClr val="FFFFFF"/>
                </a:solidFill>
              </a:rPr>
              <a:t>n nosotros tú vives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10</TotalTime>
  <Words>182</Words>
  <Application>Microsoft Office PowerPoint</Application>
  <PresentationFormat>Widescreen</PresentationFormat>
  <Paragraphs>30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2" baseType="lpstr">
      <vt:lpstr>Arial</vt:lpstr>
      <vt:lpstr>Lemon/Milk</vt:lpstr>
      <vt:lpstr>Disseny per defecte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Juan Marcos Fustero</cp:lastModifiedBy>
  <cp:revision>4</cp:revision>
  <dcterms:created xsi:type="dcterms:W3CDTF">2022-03-13T16:31:20Z</dcterms:created>
  <dcterms:modified xsi:type="dcterms:W3CDTF">2022-05-02T18:00:27Z</dcterms:modified>
</cp:coreProperties>
</file>