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317" r:id="rId4"/>
    <p:sldId id="290" r:id="rId5"/>
    <p:sldId id="291" r:id="rId6"/>
    <p:sldId id="307" r:id="rId7"/>
    <p:sldId id="308" r:id="rId8"/>
    <p:sldId id="309" r:id="rId9"/>
    <p:sldId id="310" r:id="rId10"/>
    <p:sldId id="311" r:id="rId11"/>
    <p:sldId id="312" r:id="rId12"/>
    <p:sldId id="314" r:id="rId13"/>
    <p:sldId id="315" r:id="rId14"/>
    <p:sldId id="316" r:id="rId15"/>
    <p:sldId id="313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26" r:id="rId25"/>
    <p:sldId id="327" r:id="rId26"/>
    <p:sldId id="328" r:id="rId27"/>
    <p:sldId id="329" r:id="rId28"/>
    <p:sldId id="330" r:id="rId29"/>
    <p:sldId id="331" r:id="rId30"/>
    <p:sldId id="332" r:id="rId31"/>
    <p:sldId id="333" r:id="rId32"/>
    <p:sldId id="334" r:id="rId33"/>
    <p:sldId id="335" r:id="rId34"/>
    <p:sldId id="336" r:id="rId35"/>
    <p:sldId id="267" r:id="rId36"/>
  </p:sldIdLst>
  <p:sldSz cx="12192000" cy="6858000"/>
  <p:notesSz cx="6858000" cy="9144000"/>
  <p:embeddedFontLst>
    <p:embeddedFont>
      <p:font typeface="Lemon/Milk" panose="020B0603050302020204" pitchFamily="34" charset="0"/>
      <p:regular r:id="rId3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1.fnt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seas mi universo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seas mi universo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llenes cada uno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D</a:t>
            </a:r>
            <a:r>
              <a:rPr lang="es-ES" altLang="en-US" sz="4800">
                <a:solidFill>
                  <a:srgbClr val="FFFFFF"/>
                </a:solidFill>
              </a:rPr>
              <a:t>e mis pensamientos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tu presencia y tu poder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S</a:t>
            </a:r>
            <a:r>
              <a:rPr lang="es-ES" altLang="en-US" sz="4800">
                <a:solidFill>
                  <a:srgbClr val="FFFFFF"/>
                </a:solidFill>
              </a:rPr>
              <a:t>ean mi alimento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Oh, Jesús, es mi deseo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seas mi universo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No quiero darte solo parte de mis años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te quiero dueño de mi tiempo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Y</a:t>
            </a:r>
            <a:r>
              <a:rPr lang="es-ES" altLang="en-US" sz="4800">
                <a:solidFill>
                  <a:srgbClr val="FFFFFF"/>
                </a:solidFill>
              </a:rPr>
              <a:t> de mi espacio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75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seas mi universo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9607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No quiero hacer mi voluntad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Q</a:t>
            </a:r>
            <a:r>
              <a:rPr lang="es-ES" altLang="en-US" sz="4800">
                <a:solidFill>
                  <a:srgbClr val="FFFFFF"/>
                </a:solidFill>
              </a:rPr>
              <a:t>uiero agradarte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60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cada sueño que hay en mí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Q</a:t>
            </a:r>
            <a:r>
              <a:rPr lang="es-ES" altLang="en-US" sz="4800">
                <a:solidFill>
                  <a:srgbClr val="FFFFFF"/>
                </a:solidFill>
              </a:rPr>
              <a:t>uiero entregarte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373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No quiero darte solo parte de mi tiempo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seas mi universo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9719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seas todo lo que siento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Y</a:t>
            </a:r>
            <a:r>
              <a:rPr lang="es-ES" altLang="en-US" sz="4800">
                <a:solidFill>
                  <a:srgbClr val="FFFFFF"/>
                </a:solidFill>
              </a:rPr>
              <a:t> lo que pienso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3799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seas el primer aliento en la mañana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la luz en mi ventana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9357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seas mi universo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997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llenes cada uno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D</a:t>
            </a:r>
            <a:r>
              <a:rPr lang="es-ES" altLang="en-US" sz="4800">
                <a:solidFill>
                  <a:srgbClr val="FFFFFF"/>
                </a:solidFill>
              </a:rPr>
              <a:t>e mis pensamientos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6760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tu presencia y tu poder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S</a:t>
            </a:r>
            <a:r>
              <a:rPr lang="es-ES" altLang="en-US" sz="4800">
                <a:solidFill>
                  <a:srgbClr val="FFFFFF"/>
                </a:solidFill>
              </a:rPr>
              <a:t>ean mi alimento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8118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Oh, Jesús, es mi deseo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1760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seas mi universo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5346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seas todo lo que siento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Y</a:t>
            </a:r>
            <a:r>
              <a:rPr lang="es-ES" altLang="en-US" sz="4800">
                <a:solidFill>
                  <a:srgbClr val="FFFFFF"/>
                </a:solidFill>
              </a:rPr>
              <a:t> lo que pienso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5901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seas el primer aliento en la mañana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la luz en mi ventana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062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No quiero separarte un día solamente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9407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seas mi universo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302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llenes cada uno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D</a:t>
            </a:r>
            <a:r>
              <a:rPr lang="es-ES" altLang="en-US" sz="4800">
                <a:solidFill>
                  <a:srgbClr val="FFFFFF"/>
                </a:solidFill>
              </a:rPr>
              <a:t>e mis pensamientos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3592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tu presencia y tu poder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S</a:t>
            </a:r>
            <a:r>
              <a:rPr lang="es-ES" altLang="en-US" sz="4800">
                <a:solidFill>
                  <a:srgbClr val="FFFFFF"/>
                </a:solidFill>
              </a:rPr>
              <a:t>ean mi alimento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583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Oh, Jesús, es mi deseo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0469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seas mi universo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seas mi universo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9694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seas mi universo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No quiero darte mis palabras como gotas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673894"/>
            <a:ext cx="11776248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Quiero un diluvio de alabanzas en mi boca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seas mi universo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seas todo lo que siento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Y</a:t>
            </a:r>
            <a:r>
              <a:rPr lang="es-ES" altLang="en-US" sz="4800">
                <a:solidFill>
                  <a:srgbClr val="FFFFFF"/>
                </a:solidFill>
              </a:rPr>
              <a:t> lo que pienso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seas el primer aliento en la mañana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la luz en mi ventana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90</TotalTime>
  <Words>252</Words>
  <Application>Microsoft Office PowerPoint</Application>
  <PresentationFormat>Panorámica</PresentationFormat>
  <Paragraphs>50</Paragraphs>
  <Slides>35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35</vt:i4>
      </vt:variant>
    </vt:vector>
  </HeadingPairs>
  <TitlesOfParts>
    <vt:vector size="38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2022-03-13T16:35:30Z</dcterms:created>
  <dcterms:modified xsi:type="dcterms:W3CDTF">2022-04-25T15:37:49Z</dcterms:modified>
</cp:coreProperties>
</file>