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17" r:id="rId7"/>
    <p:sldId id="308" r:id="rId8"/>
    <p:sldId id="309" r:id="rId9"/>
    <p:sldId id="310" r:id="rId10"/>
    <p:sldId id="311" r:id="rId11"/>
    <p:sldId id="312" r:id="rId12"/>
    <p:sldId id="314" r:id="rId13"/>
    <p:sldId id="318" r:id="rId14"/>
    <p:sldId id="319" r:id="rId15"/>
    <p:sldId id="320" r:id="rId16"/>
    <p:sldId id="321" r:id="rId17"/>
    <p:sldId id="322" r:id="rId18"/>
    <p:sldId id="323" r:id="rId19"/>
    <p:sldId id="324" r:id="rId20"/>
    <p:sldId id="325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reyes y tronos mil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natura aún sin descubrir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toda riqueza mundanal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Estabas antes de la creación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reinos y tronos mil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maravillas aún por descubrir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40853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toda riqueza mundanal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es imposible para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78798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 morir, puesto en una cruz</a:t>
            </a:r>
          </a:p>
        </p:txBody>
      </p:sp>
    </p:spTree>
    <p:extLst>
      <p:ext uri="{BB962C8B-B14F-4D97-AF65-F5344CB8AC3E}">
        <p14:creationId xmlns:p14="http://schemas.microsoft.com/office/powerpoint/2010/main" val="7841508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diste a mí razón para vivir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2787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Siendo tú el hijo del gran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05274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Moriste así, pensando en mí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ás que en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3737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 morir, puesto en una cruz</a:t>
            </a:r>
          </a:p>
        </p:txBody>
      </p:sp>
    </p:spTree>
    <p:extLst>
      <p:ext uri="{BB962C8B-B14F-4D97-AF65-F5344CB8AC3E}">
        <p14:creationId xmlns:p14="http://schemas.microsoft.com/office/powerpoint/2010/main" val="198353778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diste a mí razón para vivir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5315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Siendo tú el hijo del gran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6929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toda riqueza mundanal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Estabas antes de la creación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Moriste así, pensando en mí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ás que en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978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reinos y tronos mil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maravillas aún por descubrir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toda riqueza mundanal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es imposible para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Al morir, puesto en una cruz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Me diste a mí razón para vivir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61949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Siendo tú el hijo del gran Rey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Moriste así, pensando en mí</a:t>
            </a:r>
          </a:p>
          <a:p>
            <a:pPr algn="ctr" eaLnBrk="1" hangingPunct="1"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M</a:t>
            </a:r>
            <a:r>
              <a:rPr lang="es-ES_tradnl" altLang="en-US" sz="4800">
                <a:solidFill>
                  <a:srgbClr val="FFFFFF"/>
                </a:solidFill>
              </a:rPr>
              <a:t>ás que en ti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reyes y tronos mil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Sobre natura aún sin descubrir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7</TotalTime>
  <Words>169</Words>
  <Application>Microsoft Office PowerPoint</Application>
  <PresentationFormat>Panorámica</PresentationFormat>
  <Paragraphs>31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2022-03-13T18:00:20Z</dcterms:created>
  <dcterms:modified xsi:type="dcterms:W3CDTF">2022-04-25T15:37:43Z</dcterms:modified>
</cp:coreProperties>
</file>