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289" r:id="rId3"/>
    <p:sldId id="290" r:id="rId4"/>
    <p:sldId id="291" r:id="rId5"/>
    <p:sldId id="307" r:id="rId6"/>
    <p:sldId id="308" r:id="rId7"/>
    <p:sldId id="309" r:id="rId8"/>
    <p:sldId id="310" r:id="rId9"/>
    <p:sldId id="317" r:id="rId10"/>
    <p:sldId id="318" r:id="rId11"/>
    <p:sldId id="319" r:id="rId12"/>
    <p:sldId id="320" r:id="rId13"/>
    <p:sldId id="311" r:id="rId14"/>
    <p:sldId id="312" r:id="rId15"/>
    <p:sldId id="267" r:id="rId16"/>
  </p:sldIdLst>
  <p:sldSz cx="12192000" cy="6858000"/>
  <p:notesSz cx="6858000" cy="9144000"/>
  <p:embeddedFontLst>
    <p:embeddedFont>
      <p:font typeface="Lemon/Milk" panose="020B0603050302020204" pitchFamily="34" charset="0"/>
      <p:regular r:id="rId17"/>
      <p:bold r:id="rId18"/>
      <p:italic r:id="rId19"/>
      <p:boldItalic r:id="rId20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4" autoAdjust="0"/>
    <p:restoredTop sz="94660"/>
  </p:normalViewPr>
  <p:slideViewPr>
    <p:cSldViewPr>
      <p:cViewPr varScale="1">
        <p:scale>
          <a:sx n="128" d="100"/>
          <a:sy n="128" d="100"/>
        </p:scale>
        <p:origin x="520" y="17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2.fntdata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1.fntdata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4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‹#›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Mi esperanza está en Jesús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En su justicia y en su cruz</a:t>
            </a:r>
            <a:endParaRPr lang="es-ES" altLang="en-US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Sobre la tempestad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Él es Rey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69762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En Jesús fuerte soy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Solo él mi roca es</a:t>
            </a:r>
          </a:p>
        </p:txBody>
      </p:sp>
    </p:spTree>
    <p:extLst>
      <p:ext uri="{BB962C8B-B14F-4D97-AF65-F5344CB8AC3E}">
        <p14:creationId xmlns:p14="http://schemas.microsoft.com/office/powerpoint/2010/main" val="41937609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Sobre la tempestad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Él es Rey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57553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Un día él regresará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En su presencia voy a estar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61206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De nadie más dependeré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Solo en su nombre confiaré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40853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De nadie más dependeré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Solo en su nombre confiaré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Cuando no puedo ver su faz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Sé que su gracia es siempre igual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A la tormenta venceré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Mi ancla firme está en él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7940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En Jesús fuerte soy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Solo él mi roca es</a:t>
            </a:r>
          </a:p>
        </p:txBody>
      </p:sp>
    </p:spTree>
    <p:extLst>
      <p:ext uri="{BB962C8B-B14F-4D97-AF65-F5344CB8AC3E}">
        <p14:creationId xmlns:p14="http://schemas.microsoft.com/office/powerpoint/2010/main" val="37383546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Sobre la tempestad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Él es Rey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3584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Un día él regresará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En su presencia voy a estar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29430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Sin mancha ante él vendré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Justificado por la fe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68789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En Jesús fuerte soy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Solo él mi roca es</a:t>
            </a:r>
          </a:p>
        </p:txBody>
      </p:sp>
    </p:spTree>
    <p:extLst>
      <p:ext uri="{BB962C8B-B14F-4D97-AF65-F5344CB8AC3E}">
        <p14:creationId xmlns:p14="http://schemas.microsoft.com/office/powerpoint/2010/main" val="100453969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7</TotalTime>
  <Words>127</Words>
  <Application>Microsoft Macintosh PowerPoint</Application>
  <PresentationFormat>Widescreen</PresentationFormat>
  <Paragraphs>28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Lemon/Milk</vt:lpstr>
      <vt:lpstr>Arial</vt:lpstr>
      <vt:lpstr>Disseny per defecte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Juan Marcos Fustero Laveda</cp:lastModifiedBy>
  <cp:revision>5</cp:revision>
  <dcterms:created xsi:type="dcterms:W3CDTF">2022-03-13T18:02:24Z</dcterms:created>
  <dcterms:modified xsi:type="dcterms:W3CDTF">2022-06-08T08:12:53Z</dcterms:modified>
</cp:coreProperties>
</file>