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8" r:id="rId11"/>
    <p:sldId id="311" r:id="rId12"/>
    <p:sldId id="319" r:id="rId13"/>
    <p:sldId id="312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El cordero que sufrió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Traicionado fue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alma cantará Aleluya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y honra a ti,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890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pagó por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perdón me dio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sangre que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Derramó en la cruz</a:t>
            </a:r>
          </a:p>
        </p:txBody>
      </p:sp>
    </p:spTree>
    <p:extLst>
      <p:ext uri="{BB962C8B-B14F-4D97-AF65-F5344CB8AC3E}">
        <p14:creationId xmlns:p14="http://schemas.microsoft.com/office/powerpoint/2010/main" val="2931096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pecado ya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me puede atar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 soy en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 en verdad</a:t>
            </a:r>
          </a:p>
        </p:txBody>
      </p:sp>
    </p:spTree>
    <p:extLst>
      <p:ext uri="{BB962C8B-B14F-4D97-AF65-F5344CB8AC3E}">
        <p14:creationId xmlns:p14="http://schemas.microsoft.com/office/powerpoint/2010/main" val="1879935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pagó por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perdón me dio</a:t>
            </a:r>
          </a:p>
        </p:txBody>
      </p:sp>
    </p:spTree>
    <p:extLst>
      <p:ext uri="{BB962C8B-B14F-4D97-AF65-F5344CB8AC3E}">
        <p14:creationId xmlns:p14="http://schemas.microsoft.com/office/powerpoint/2010/main" val="1101515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sangre que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Derramó en la cruz</a:t>
            </a:r>
          </a:p>
        </p:txBody>
      </p:sp>
    </p:spTree>
    <p:extLst>
      <p:ext uri="{BB962C8B-B14F-4D97-AF65-F5344CB8AC3E}">
        <p14:creationId xmlns:p14="http://schemas.microsoft.com/office/powerpoint/2010/main" val="431091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pecado ya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me puede atar</a:t>
            </a:r>
          </a:p>
        </p:txBody>
      </p:sp>
    </p:spTree>
    <p:extLst>
      <p:ext uri="{BB962C8B-B14F-4D97-AF65-F5344CB8AC3E}">
        <p14:creationId xmlns:p14="http://schemas.microsoft.com/office/powerpoint/2010/main" val="2000732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 soy en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Libre en verdad</a:t>
            </a:r>
          </a:p>
        </p:txBody>
      </p:sp>
    </p:spTree>
    <p:extLst>
      <p:ext uri="{BB962C8B-B14F-4D97-AF65-F5344CB8AC3E}">
        <p14:creationId xmlns:p14="http://schemas.microsoft.com/office/powerpoint/2010/main" val="2846774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aquella cruz me salvaste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Derramaste allí tu amor</a:t>
            </a:r>
          </a:p>
        </p:txBody>
      </p:sp>
    </p:spTree>
    <p:extLst>
      <p:ext uri="{BB962C8B-B14F-4D97-AF65-F5344CB8AC3E}">
        <p14:creationId xmlns:p14="http://schemas.microsoft.com/office/powerpoint/2010/main" val="421923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peso de nuestra maldad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Fue puesto sobre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alma cantará Aleluya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y honra a ti,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3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la muerte él venció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tumba abierta está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470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Aleluya al Salvador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resucitó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402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aquella cruz me salvaste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Derramaste allí tu amor</a:t>
            </a:r>
          </a:p>
        </p:txBody>
      </p:sp>
    </p:spTree>
    <p:extLst>
      <p:ext uri="{BB962C8B-B14F-4D97-AF65-F5344CB8AC3E}">
        <p14:creationId xmlns:p14="http://schemas.microsoft.com/office/powerpoint/2010/main" val="1366453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alma cantará Aleluya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y honra a ti,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368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y honra a ti,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5726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silencio soportó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Dolor y humillación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Obediente al Padre fue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cruz por mí cargó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aquella cruz me salvaste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Derramaste allí tu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alma cantará Aleluya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y honra a ti, Señor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Unigénito de Dios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Viniste a redimir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perdonar a todo aquel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se acerca a ti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aquella cruz me salvaste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Derramaste allí tu amor</a:t>
            </a:r>
          </a:p>
        </p:txBody>
      </p:sp>
    </p:spTree>
    <p:extLst>
      <p:ext uri="{BB962C8B-B14F-4D97-AF65-F5344CB8AC3E}">
        <p14:creationId xmlns:p14="http://schemas.microsoft.com/office/powerpoint/2010/main" val="79357021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207</Words>
  <Application>Microsoft Office PowerPoint</Application>
  <PresentationFormat>Panorámica</PresentationFormat>
  <Paragraphs>49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2022-03-13T18:04:11Z</dcterms:created>
  <dcterms:modified xsi:type="dcterms:W3CDTF">2022-04-25T15:37:35Z</dcterms:modified>
</cp:coreProperties>
</file>