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267" r:id="rId21"/>
  </p:sldIdLst>
  <p:sldSz cx="12192000" cy="6858000"/>
  <p:notesSz cx="6858000" cy="9144000"/>
  <p:embeddedFontLst>
    <p:embeddedFont>
      <p:font typeface="Lemon/Milk" panose="020B0603050302020204" pitchFamily="34" charset="0"/>
      <p:regular r:id="rId2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Tomando cada día mi cruz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Cada paso que des, yo daré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dejes ni un momento de guiarme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en ti confiaré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eres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verdad que me llevó a libertad</a:t>
            </a:r>
          </a:p>
        </p:txBody>
      </p:sp>
    </p:spTree>
    <p:extLst>
      <p:ext uri="{BB962C8B-B14F-4D97-AF65-F5344CB8AC3E}">
        <p14:creationId xmlns:p14="http://schemas.microsoft.com/office/powerpoint/2010/main" val="181813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Dl camino que me lleva a encontrar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hermosa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60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eres tú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verdad que me llevó a libertad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48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camino que me lleva a encontrar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hermosa paz</a:t>
            </a:r>
          </a:p>
        </p:txBody>
      </p:sp>
    </p:spTree>
    <p:extLst>
      <p:ext uri="{BB962C8B-B14F-4D97-AF65-F5344CB8AC3E}">
        <p14:creationId xmlns:p14="http://schemas.microsoft.com/office/powerpoint/2010/main" val="1229190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eres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verdad que me llevó a libertad</a:t>
            </a:r>
          </a:p>
        </p:txBody>
      </p:sp>
    </p:spTree>
    <p:extLst>
      <p:ext uri="{BB962C8B-B14F-4D97-AF65-F5344CB8AC3E}">
        <p14:creationId xmlns:p14="http://schemas.microsoft.com/office/powerpoint/2010/main" val="622967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Dl camino que me lleva a encontrar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hermosa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401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eres tú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verdad que me llevó a libertad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315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camino que me lleva a encontrar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hermosa paz</a:t>
            </a:r>
          </a:p>
        </p:txBody>
      </p:sp>
    </p:spTree>
    <p:extLst>
      <p:ext uri="{BB962C8B-B14F-4D97-AF65-F5344CB8AC3E}">
        <p14:creationId xmlns:p14="http://schemas.microsoft.com/office/powerpoint/2010/main" val="437746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Tomando cada día mi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paso que des, yo daré</a:t>
            </a:r>
          </a:p>
        </p:txBody>
      </p:sp>
    </p:spTree>
    <p:extLst>
      <p:ext uri="{BB962C8B-B14F-4D97-AF65-F5344CB8AC3E}">
        <p14:creationId xmlns:p14="http://schemas.microsoft.com/office/powerpoint/2010/main" val="319994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Dispuesto estoy a dártelo todo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así permanecer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ojos en ti fijaré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verdad mi corazón guardaré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dejes ni un momento de guiarme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en ti confiaré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eres tú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verdad que me llevó a libertad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Dl camino que me lleva a encontrar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hermosa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eres tú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verdad que me llevó a libertad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camino que me lleva a encontrar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hermosa paz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Tomando cada día mi cruz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paso que des, yo daré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202</Words>
  <Application>Microsoft Office PowerPoint</Application>
  <PresentationFormat>Panorámica</PresentationFormat>
  <Paragraphs>38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2022-03-13T18:07:34Z</dcterms:created>
  <dcterms:modified xsi:type="dcterms:W3CDTF">2022-04-25T15:37:32Z</dcterms:modified>
</cp:coreProperties>
</file>