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11" r:id="rId19"/>
    <p:sldId id="312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267" r:id="rId31"/>
  </p:sldIdLst>
  <p:sldSz cx="12192000" cy="6858000"/>
  <p:notesSz cx="6858000" cy="9144000"/>
  <p:embeddedFontLst>
    <p:embeddedFont>
      <p:font typeface="Lemon/Milk" panose="020B0603050302020204" pitchFamily="34" charset="0"/>
      <p:regular r:id="rId3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Todos necesitan amor que nunca falla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u gracia y compasión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puede mover montes</a:t>
            </a:r>
          </a:p>
        </p:txBody>
      </p:sp>
    </p:spTree>
    <p:extLst>
      <p:ext uri="{BB962C8B-B14F-4D97-AF65-F5344CB8AC3E}">
        <p14:creationId xmlns:p14="http://schemas.microsoft.com/office/powerpoint/2010/main" val="3116342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Dios puede salvar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puede salvar</a:t>
            </a:r>
          </a:p>
        </p:txBody>
      </p:sp>
    </p:spTree>
    <p:extLst>
      <p:ext uri="{BB962C8B-B14F-4D97-AF65-F5344CB8AC3E}">
        <p14:creationId xmlns:p14="http://schemas.microsoft.com/office/powerpoint/2010/main" val="1423708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siempre, autor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3085986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</a:t>
            </a:r>
            <a:r>
              <a:rPr lang="es-ES" altLang="en-US" sz="4800">
                <a:solidFill>
                  <a:schemeClr val="bg1"/>
                </a:solidFill>
              </a:rPr>
              <a:t>l la muerte venció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04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puede mover montes</a:t>
            </a:r>
          </a:p>
        </p:txBody>
      </p:sp>
    </p:spTree>
    <p:extLst>
      <p:ext uri="{BB962C8B-B14F-4D97-AF65-F5344CB8AC3E}">
        <p14:creationId xmlns:p14="http://schemas.microsoft.com/office/powerpoint/2010/main" val="3401056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Dios puede salvar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puede salvar</a:t>
            </a:r>
          </a:p>
        </p:txBody>
      </p:sp>
    </p:spTree>
    <p:extLst>
      <p:ext uri="{BB962C8B-B14F-4D97-AF65-F5344CB8AC3E}">
        <p14:creationId xmlns:p14="http://schemas.microsoft.com/office/powerpoint/2010/main" val="3785750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siempre, autor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2673020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</a:t>
            </a:r>
            <a:r>
              <a:rPr lang="es-ES" altLang="en-US" sz="4800">
                <a:solidFill>
                  <a:schemeClr val="bg1"/>
                </a:solidFill>
              </a:rPr>
              <a:t>l la muerte venció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87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Tierra tu luz brillará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Cantamos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gloria de tu majestad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Todos necesitan perdón y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 un Dios que salva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Tierra tu luz brillará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Cantamos</a:t>
            </a:r>
          </a:p>
        </p:txBody>
      </p:sp>
    </p:spTree>
    <p:extLst>
      <p:ext uri="{BB962C8B-B14F-4D97-AF65-F5344CB8AC3E}">
        <p14:creationId xmlns:p14="http://schemas.microsoft.com/office/powerpoint/2010/main" val="2955571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 gloria de tu majestad</a:t>
            </a:r>
          </a:p>
        </p:txBody>
      </p:sp>
    </p:spTree>
    <p:extLst>
      <p:ext uri="{BB962C8B-B14F-4D97-AF65-F5344CB8AC3E}">
        <p14:creationId xmlns:p14="http://schemas.microsoft.com/office/powerpoint/2010/main" val="2127235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puede mover montes</a:t>
            </a:r>
          </a:p>
        </p:txBody>
      </p:sp>
    </p:spTree>
    <p:extLst>
      <p:ext uri="{BB962C8B-B14F-4D97-AF65-F5344CB8AC3E}">
        <p14:creationId xmlns:p14="http://schemas.microsoft.com/office/powerpoint/2010/main" val="1260591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Dios puede salvar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puede salvar</a:t>
            </a:r>
          </a:p>
        </p:txBody>
      </p:sp>
    </p:spTree>
    <p:extLst>
      <p:ext uri="{BB962C8B-B14F-4D97-AF65-F5344CB8AC3E}">
        <p14:creationId xmlns:p14="http://schemas.microsoft.com/office/powerpoint/2010/main" val="3365529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siempre, autor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1970877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</a:t>
            </a:r>
            <a:r>
              <a:rPr lang="es-ES" altLang="en-US" sz="4800">
                <a:solidFill>
                  <a:schemeClr val="bg1"/>
                </a:solidFill>
              </a:rPr>
              <a:t>l la muerte venció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61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puede mover montes</a:t>
            </a:r>
          </a:p>
        </p:txBody>
      </p:sp>
    </p:spTree>
    <p:extLst>
      <p:ext uri="{BB962C8B-B14F-4D97-AF65-F5344CB8AC3E}">
        <p14:creationId xmlns:p14="http://schemas.microsoft.com/office/powerpoint/2010/main" val="36173074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Dios puede salvar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puede salvar</a:t>
            </a:r>
          </a:p>
        </p:txBody>
      </p:sp>
    </p:spTree>
    <p:extLst>
      <p:ext uri="{BB962C8B-B14F-4D97-AF65-F5344CB8AC3E}">
        <p14:creationId xmlns:p14="http://schemas.microsoft.com/office/powerpoint/2010/main" val="2357420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siempre, autor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34897254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</a:t>
            </a:r>
            <a:r>
              <a:rPr lang="es-ES" altLang="en-US" sz="4800">
                <a:solidFill>
                  <a:schemeClr val="bg1"/>
                </a:solidFill>
              </a:rPr>
              <a:t>l la muerte venció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 puede mover montes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Dios puede salvar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puede salvar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siempre, autor de salvación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la muerte venció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</a:t>
            </a:r>
            <a:r>
              <a:rPr lang="es-ES" altLang="en-US" sz="4800">
                <a:solidFill>
                  <a:schemeClr val="bg1"/>
                </a:solidFill>
              </a:rPr>
              <a:t>l la muerte venció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Aún con mis temores sé que me aceptas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Lléname otra vez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vida entera ofrezco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seguir tus pasos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me rindo</a:t>
            </a:r>
          </a:p>
        </p:txBody>
      </p:sp>
    </p:spTree>
    <p:extLst>
      <p:ext uri="{BB962C8B-B14F-4D97-AF65-F5344CB8AC3E}">
        <p14:creationId xmlns:p14="http://schemas.microsoft.com/office/powerpoint/2010/main" val="167635698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200</Words>
  <Application>Microsoft Office PowerPoint</Application>
  <PresentationFormat>Panorámica</PresentationFormat>
  <Paragraphs>46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2022-03-13T18:09:33Z</dcterms:created>
  <dcterms:modified xsi:type="dcterms:W3CDTF">2022-04-25T15:38:44Z</dcterms:modified>
</cp:coreProperties>
</file>