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7" r:id="rId14"/>
    <p:sldId id="318" r:id="rId15"/>
    <p:sldId id="319" r:id="rId16"/>
    <p:sldId id="320" r:id="rId17"/>
    <p:sldId id="316" r:id="rId18"/>
    <p:sldId id="313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267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Cristo coronad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ivino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alabanzas proclamad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Los triunfos de la cruz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él, pues, adorad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 de salvación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Loor eterno tributad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todo corazón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Majestad, Señor mi Dios</a:t>
            </a:r>
          </a:p>
        </p:txBody>
      </p:sp>
    </p:spTree>
    <p:extLst>
      <p:ext uri="{BB962C8B-B14F-4D97-AF65-F5344CB8AC3E}">
        <p14:creationId xmlns:p14="http://schemas.microsoft.com/office/powerpoint/2010/main" val="388727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it-IT" altLang="en-US" sz="4800">
                <a:solidFill>
                  <a:schemeClr val="bg1"/>
                </a:solidFill>
              </a:rPr>
              <a:t>Me postro a ti, mi Redentor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13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Eterno Rey, te adoraré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7725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 reinarás Señor</a:t>
            </a:r>
          </a:p>
        </p:txBody>
      </p:sp>
    </p:spTree>
    <p:extLst>
      <p:ext uri="{BB962C8B-B14F-4D97-AF65-F5344CB8AC3E}">
        <p14:creationId xmlns:p14="http://schemas.microsoft.com/office/powerpoint/2010/main" val="3278516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Alabo, al redentor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él murió por mí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él la gloria y el honor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eternidad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Alabo, al redentor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él murió por mí</a:t>
            </a:r>
          </a:p>
        </p:txBody>
      </p:sp>
    </p:spTree>
    <p:extLst>
      <p:ext uri="{BB962C8B-B14F-4D97-AF65-F5344CB8AC3E}">
        <p14:creationId xmlns:p14="http://schemas.microsoft.com/office/powerpoint/2010/main" val="2978720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Sentado en alta 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s digno de loor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él la gloria y el honor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eternidad</a:t>
            </a:r>
          </a:p>
        </p:txBody>
      </p:sp>
    </p:spTree>
    <p:extLst>
      <p:ext uri="{BB962C8B-B14F-4D97-AF65-F5344CB8AC3E}">
        <p14:creationId xmlns:p14="http://schemas.microsoft.com/office/powerpoint/2010/main" val="2656812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Majestad, Señor mi Dios</a:t>
            </a:r>
          </a:p>
        </p:txBody>
      </p:sp>
    </p:spTree>
    <p:extLst>
      <p:ext uri="{BB962C8B-B14F-4D97-AF65-F5344CB8AC3E}">
        <p14:creationId xmlns:p14="http://schemas.microsoft.com/office/powerpoint/2010/main" val="1360439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it-IT" altLang="en-US" sz="4800">
                <a:solidFill>
                  <a:schemeClr val="bg1"/>
                </a:solidFill>
              </a:rPr>
              <a:t>Me postro a ti, mi Redentor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430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Eterno Rey, te adoraré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050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 reinarás Señor</a:t>
            </a:r>
          </a:p>
        </p:txBody>
      </p:sp>
    </p:spTree>
    <p:extLst>
      <p:ext uri="{BB962C8B-B14F-4D97-AF65-F5344CB8AC3E}">
        <p14:creationId xmlns:p14="http://schemas.microsoft.com/office/powerpoint/2010/main" val="7396300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Majestad, Señor mi Dios</a:t>
            </a:r>
          </a:p>
        </p:txBody>
      </p:sp>
    </p:spTree>
    <p:extLst>
      <p:ext uri="{BB962C8B-B14F-4D97-AF65-F5344CB8AC3E}">
        <p14:creationId xmlns:p14="http://schemas.microsoft.com/office/powerpoint/2010/main" val="8349405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it-IT" altLang="en-US" sz="4800">
                <a:solidFill>
                  <a:schemeClr val="bg1"/>
                </a:solidFill>
              </a:rPr>
              <a:t>Me postro a ti, mi Redentor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8172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Eterno Rey, te adoraré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745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 reinarás Señor</a:t>
            </a:r>
          </a:p>
        </p:txBody>
      </p:sp>
    </p:spTree>
    <p:extLst>
      <p:ext uri="{BB962C8B-B14F-4D97-AF65-F5344CB8AC3E}">
        <p14:creationId xmlns:p14="http://schemas.microsoft.com/office/powerpoint/2010/main" val="2511014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Rey de gloria y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Loores tributad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bendecid al Inmortal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toda eternidad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Majestad, Señor mi Dios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it-IT" altLang="en-US" sz="4800">
                <a:solidFill>
                  <a:schemeClr val="bg1"/>
                </a:solidFill>
              </a:rPr>
              <a:t>Me postro a ti, mi Redentor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Eterno Rey, te adoraré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 reinarás Señor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Cristo coronad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 de vida y luz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181</Words>
  <Application>Microsoft Office PowerPoint</Application>
  <PresentationFormat>Panorámica</PresentationFormat>
  <Paragraphs>40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2022-03-13T18:27:30Z</dcterms:created>
  <dcterms:modified xsi:type="dcterms:W3CDTF">2022-04-25T15:44:22Z</dcterms:modified>
</cp:coreProperties>
</file>