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eres Dios de este pueblo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Dios en esta ciudad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nuestra esperanza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luz en la oscuridad</a:t>
            </a:r>
          </a:p>
        </p:txBody>
      </p:sp>
    </p:spTree>
    <p:extLst>
      <p:ext uri="{BB962C8B-B14F-4D97-AF65-F5344CB8AC3E}">
        <p14:creationId xmlns:p14="http://schemas.microsoft.com/office/powerpoint/2010/main" val="164408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paz al cansado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Dios</a:t>
            </a:r>
          </a:p>
        </p:txBody>
      </p:sp>
    </p:spTree>
    <p:extLst>
      <p:ext uri="{BB962C8B-B14F-4D97-AF65-F5344CB8AC3E}">
        <p14:creationId xmlns:p14="http://schemas.microsoft.com/office/powerpoint/2010/main" val="3941291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como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como tú</a:t>
            </a:r>
          </a:p>
        </p:txBody>
      </p:sp>
    </p:spTree>
    <p:extLst>
      <p:ext uri="{BB962C8B-B14F-4D97-AF65-F5344CB8AC3E}">
        <p14:creationId xmlns:p14="http://schemas.microsoft.com/office/powerpoint/2010/main" val="3910131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vienen 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Dios hará en este pueblo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352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vienen 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Dios hará en este pueblo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467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vienen 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Dios hará en este pueblo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658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vienen 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Dios hará en este pueblo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150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vienen 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Dios hará en este pueblo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219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vienen 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Dios hará en este pueblo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698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Señor de esta nación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nuestra esperanza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luz en la oscuridad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paz al cansado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Dios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como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como tú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vienen 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Dios hará en este pueblo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vienen 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 cosas Dios hará en este pueblo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94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eres Dios de este pueblo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Dios en esta ciudad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928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Señor de esta nación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res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81095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172</Words>
  <Application>Microsoft Office PowerPoint</Application>
  <PresentationFormat>Panorámica</PresentationFormat>
  <Paragraphs>36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2022-03-13T18:32:48Z</dcterms:created>
  <dcterms:modified xsi:type="dcterms:W3CDTF">2022-04-25T15:44:13Z</dcterms:modified>
</cp:coreProperties>
</file>