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291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07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267" r:id="rId28"/>
  </p:sldIdLst>
  <p:sldSz cx="12192000" cy="6858000"/>
  <p:notesSz cx="6858000" cy="9144000"/>
  <p:embeddedFontLst>
    <p:embeddedFont>
      <p:font typeface="Lemon/Milk" panose="020B0603050302020204" pitchFamily="34" charset="0"/>
      <p:regular r:id="rId2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Señor eres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tu misericordia, eterna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Gente de toda lengua y nación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generación a generación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557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1645357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</a:t>
            </a:r>
          </a:p>
        </p:txBody>
      </p:sp>
    </p:spTree>
    <p:extLst>
      <p:ext uri="{BB962C8B-B14F-4D97-AF65-F5344CB8AC3E}">
        <p14:creationId xmlns:p14="http://schemas.microsoft.com/office/powerpoint/2010/main" val="3937752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297929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Señor. Eres fiel</a:t>
            </a:r>
          </a:p>
        </p:txBody>
      </p:sp>
    </p:spTree>
    <p:extLst>
      <p:ext uri="{BB962C8B-B14F-4D97-AF65-F5344CB8AC3E}">
        <p14:creationId xmlns:p14="http://schemas.microsoft.com/office/powerpoint/2010/main" val="4007191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fiel, siempre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fiel, eres Dios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fiel, siempre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fiel, eres Dios</a:t>
            </a:r>
          </a:p>
        </p:txBody>
      </p:sp>
    </p:spTree>
    <p:extLst>
      <p:ext uri="{BB962C8B-B14F-4D97-AF65-F5344CB8AC3E}">
        <p14:creationId xmlns:p14="http://schemas.microsoft.com/office/powerpoint/2010/main" val="1483643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fiel, siempre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fiel, eres Dios</a:t>
            </a:r>
          </a:p>
        </p:txBody>
      </p:sp>
    </p:spTree>
    <p:extLst>
      <p:ext uri="{BB962C8B-B14F-4D97-AF65-F5344CB8AC3E}">
        <p14:creationId xmlns:p14="http://schemas.microsoft.com/office/powerpoint/2010/main" val="3323272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fiel, siempre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fiel, eres Dios</a:t>
            </a:r>
          </a:p>
        </p:txBody>
      </p:sp>
    </p:spTree>
    <p:extLst>
      <p:ext uri="{BB962C8B-B14F-4D97-AF65-F5344CB8AC3E}">
        <p14:creationId xmlns:p14="http://schemas.microsoft.com/office/powerpoint/2010/main" val="355855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148534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Señor eres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tu misericordia, eterna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07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</a:t>
            </a:r>
          </a:p>
        </p:txBody>
      </p:sp>
    </p:spTree>
    <p:extLst>
      <p:ext uri="{BB962C8B-B14F-4D97-AF65-F5344CB8AC3E}">
        <p14:creationId xmlns:p14="http://schemas.microsoft.com/office/powerpoint/2010/main" val="2718524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2655446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Señor. Eres fiel</a:t>
            </a:r>
          </a:p>
        </p:txBody>
      </p:sp>
    </p:spTree>
    <p:extLst>
      <p:ext uri="{BB962C8B-B14F-4D97-AF65-F5344CB8AC3E}">
        <p14:creationId xmlns:p14="http://schemas.microsoft.com/office/powerpoint/2010/main" val="2956451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5977856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</a:t>
            </a:r>
          </a:p>
        </p:txBody>
      </p:sp>
    </p:spTree>
    <p:extLst>
      <p:ext uri="{BB962C8B-B14F-4D97-AF65-F5344CB8AC3E}">
        <p14:creationId xmlns:p14="http://schemas.microsoft.com/office/powerpoint/2010/main" val="2242928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1567775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Señor. Eres fiel</a:t>
            </a:r>
          </a:p>
        </p:txBody>
      </p:sp>
    </p:spTree>
    <p:extLst>
      <p:ext uri="{BB962C8B-B14F-4D97-AF65-F5344CB8AC3E}">
        <p14:creationId xmlns:p14="http://schemas.microsoft.com/office/powerpoint/2010/main" val="38857280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Gente de toda lengua y nación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generación a generación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aleluya</a:t>
            </a:r>
          </a:p>
        </p:txBody>
      </p:sp>
    </p:spTree>
    <p:extLst>
      <p:ext uri="{BB962C8B-B14F-4D97-AF65-F5344CB8AC3E}">
        <p14:creationId xmlns:p14="http://schemas.microsoft.com/office/powerpoint/2010/main" val="31718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adoramos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Señor. Eres fiel</a:t>
            </a:r>
          </a:p>
        </p:txBody>
      </p:sp>
    </p:spTree>
    <p:extLst>
      <p:ext uri="{BB962C8B-B14F-4D97-AF65-F5344CB8AC3E}">
        <p14:creationId xmlns:p14="http://schemas.microsoft.com/office/powerpoint/2010/main" val="2632440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Señor eres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tu misericordia, eterna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90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Señor eres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tu misericordia, eterna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1346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192</Words>
  <Application>Microsoft Office PowerPoint</Application>
  <PresentationFormat>Panorámica</PresentationFormat>
  <Paragraphs>52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2022-03-13T18:34:52Z</dcterms:created>
  <dcterms:modified xsi:type="dcterms:W3CDTF">2022-04-25T15:44:09Z</dcterms:modified>
</cp:coreProperties>
</file>