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7" r:id="rId10"/>
    <p:sldId id="318" r:id="rId11"/>
    <p:sldId id="311" r:id="rId12"/>
    <p:sldId id="319" r:id="rId13"/>
    <p:sldId id="320" r:id="rId14"/>
    <p:sldId id="321" r:id="rId15"/>
    <p:sldId id="322" r:id="rId16"/>
    <p:sldId id="323" r:id="rId17"/>
    <p:sldId id="267" r:id="rId18"/>
  </p:sldIdLst>
  <p:sldSz cx="12192000" cy="6858000"/>
  <p:notesSz cx="6858000" cy="9144000"/>
  <p:embeddedFontLst>
    <p:embeddedFont>
      <p:font typeface="Lemon/Milk" panose="020B0603050302020204" pitchFamily="34" charset="0"/>
      <p:regular r:id="rId1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Su amor me alcanzó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la cruz por mí murió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Está escrito, has vencido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tú eres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030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nombre sea exaltado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Sea exaltado, sea exaltado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nombre sea exaltado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Sea exaltado, sea exaltado</a:t>
            </a:r>
          </a:p>
        </p:txBody>
      </p:sp>
    </p:spTree>
    <p:extLst>
      <p:ext uri="{BB962C8B-B14F-4D97-AF65-F5344CB8AC3E}">
        <p14:creationId xmlns:p14="http://schemas.microsoft.com/office/powerpoint/2010/main" val="1126539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nombre sea exaltado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Sea exaltado, sea exaltado</a:t>
            </a:r>
          </a:p>
        </p:txBody>
      </p:sp>
    </p:spTree>
    <p:extLst>
      <p:ext uri="{BB962C8B-B14F-4D97-AF65-F5344CB8AC3E}">
        <p14:creationId xmlns:p14="http://schemas.microsoft.com/office/powerpoint/2010/main" val="3704099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nombre sea exaltado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Sea exaltado, sea exaltado</a:t>
            </a:r>
          </a:p>
        </p:txBody>
      </p:sp>
    </p:spTree>
    <p:extLst>
      <p:ext uri="{BB962C8B-B14F-4D97-AF65-F5344CB8AC3E}">
        <p14:creationId xmlns:p14="http://schemas.microsoft.com/office/powerpoint/2010/main" val="2603369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Poderoso, poderoso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libraste, me salvaste</a:t>
            </a:r>
          </a:p>
        </p:txBody>
      </p:sp>
    </p:spTree>
    <p:extLst>
      <p:ext uri="{BB962C8B-B14F-4D97-AF65-F5344CB8AC3E}">
        <p14:creationId xmlns:p14="http://schemas.microsoft.com/office/powerpoint/2010/main" val="3080933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Está escrito, has vencido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tú eres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937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pecado él llevó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 poder resucitó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Sigues siendo siempre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refugio, mi sostén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Jesucristo es la verdad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me dio la libertad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Poderoso, poderoso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libraste, me salvaste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Está escrito, has vencido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tú eres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Sin principio, sin final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speranza sin igual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perdido encontró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Jesús, la salvación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Poderoso, poderoso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libraste, me salvaste</a:t>
            </a:r>
          </a:p>
        </p:txBody>
      </p:sp>
    </p:spTree>
    <p:extLst>
      <p:ext uri="{BB962C8B-B14F-4D97-AF65-F5344CB8AC3E}">
        <p14:creationId xmlns:p14="http://schemas.microsoft.com/office/powerpoint/2010/main" val="423915866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145</Words>
  <Application>Microsoft Office PowerPoint</Application>
  <PresentationFormat>Panorámica</PresentationFormat>
  <Paragraphs>32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2022-03-13T18:36:45Z</dcterms:created>
  <dcterms:modified xsi:type="dcterms:W3CDTF">2022-04-25T15:44:03Z</dcterms:modified>
</cp:coreProperties>
</file>