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17" r:id="rId8"/>
    <p:sldId id="318" r:id="rId9"/>
    <p:sldId id="309" r:id="rId10"/>
    <p:sldId id="310" r:id="rId11"/>
    <p:sldId id="319" r:id="rId12"/>
    <p:sldId id="320" r:id="rId13"/>
    <p:sldId id="321" r:id="rId14"/>
    <p:sldId id="322" r:id="rId15"/>
    <p:sldId id="323" r:id="rId16"/>
    <p:sldId id="324" r:id="rId17"/>
    <p:sldId id="267" r:id="rId18"/>
  </p:sldIdLst>
  <p:sldSz cx="12192000" cy="6858000"/>
  <p:notesSz cx="6858000" cy="9144000"/>
  <p:embeddedFontLst>
    <p:embeddedFont>
      <p:font typeface="Lemon/Milk" panose="020B0603050302020204" pitchFamily="34" charset="0"/>
      <p:regular r:id="rId19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Grandioso es tu constante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Q</a:t>
            </a:r>
            <a:r>
              <a:rPr lang="es-ES" altLang="en-US" sz="4800">
                <a:solidFill>
                  <a:schemeClr val="bg1"/>
                </a:solidFill>
              </a:rPr>
              <a:t>ue nos cubrió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Toda alma y corazón tendrá que declarar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Jesús, magnífico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cielo no podrá contener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la tierra exaltará al gran Dios único</a:t>
            </a:r>
          </a:p>
        </p:txBody>
      </p:sp>
    </p:spTree>
    <p:extLst>
      <p:ext uri="{BB962C8B-B14F-4D97-AF65-F5344CB8AC3E}">
        <p14:creationId xmlns:p14="http://schemas.microsoft.com/office/powerpoint/2010/main" val="3494104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Toda alma y corazón tendrá que declarar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Jesús, magnífico</a:t>
            </a:r>
          </a:p>
        </p:txBody>
      </p:sp>
    </p:spTree>
    <p:extLst>
      <p:ext uri="{BB962C8B-B14F-4D97-AF65-F5344CB8AC3E}">
        <p14:creationId xmlns:p14="http://schemas.microsoft.com/office/powerpoint/2010/main" val="154642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milagro del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amamos</a:t>
            </a:r>
          </a:p>
        </p:txBody>
      </p:sp>
    </p:spTree>
    <p:extLst>
      <p:ext uri="{BB962C8B-B14F-4D97-AF65-F5344CB8AC3E}">
        <p14:creationId xmlns:p14="http://schemas.microsoft.com/office/powerpoint/2010/main" val="2973681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Magnífico, magnífico</a:t>
            </a:r>
          </a:p>
        </p:txBody>
      </p:sp>
    </p:spTree>
    <p:extLst>
      <p:ext uri="{BB962C8B-B14F-4D97-AF65-F5344CB8AC3E}">
        <p14:creationId xmlns:p14="http://schemas.microsoft.com/office/powerpoint/2010/main" val="25169816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milagro del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amamos</a:t>
            </a:r>
          </a:p>
        </p:txBody>
      </p:sp>
    </p:spTree>
    <p:extLst>
      <p:ext uri="{BB962C8B-B14F-4D97-AF65-F5344CB8AC3E}">
        <p14:creationId xmlns:p14="http://schemas.microsoft.com/office/powerpoint/2010/main" val="4203724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Magnífico, magnífico</a:t>
            </a:r>
          </a:p>
        </p:txBody>
      </p:sp>
    </p:spTree>
    <p:extLst>
      <p:ext uri="{BB962C8B-B14F-4D97-AF65-F5344CB8AC3E}">
        <p14:creationId xmlns:p14="http://schemas.microsoft.com/office/powerpoint/2010/main" val="3514868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Asombrosa es tu gracia aquí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</a:t>
            </a:r>
            <a:r>
              <a:rPr lang="es-ES" altLang="en-US" sz="4800">
                <a:solidFill>
                  <a:schemeClr val="bg1"/>
                </a:solidFill>
              </a:rPr>
              <a:t>os redimió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milagro del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amamos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Magnífico, magnífico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Nos humillamos hoy en tu presencia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Dios, envuélvenos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Manos en alto están ante tu inmensidad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Eres magnífico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Cristo, milagro del mundo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amamos</a:t>
            </a:r>
          </a:p>
        </p:txBody>
      </p:sp>
    </p:spTree>
    <p:extLst>
      <p:ext uri="{BB962C8B-B14F-4D97-AF65-F5344CB8AC3E}">
        <p14:creationId xmlns:p14="http://schemas.microsoft.com/office/powerpoint/2010/main" val="1873236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Salvador, hijo de Dios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Magnífico, magnífico</a:t>
            </a:r>
          </a:p>
        </p:txBody>
      </p:sp>
    </p:spTree>
    <p:extLst>
      <p:ext uri="{BB962C8B-B14F-4D97-AF65-F5344CB8AC3E}">
        <p14:creationId xmlns:p14="http://schemas.microsoft.com/office/powerpoint/2010/main" val="562820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El cielo no podrá contener tu amor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 la tierra exaltará al gran Dios único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145</Words>
  <Application>Microsoft Office PowerPoint</Application>
  <PresentationFormat>Panorámica</PresentationFormat>
  <Paragraphs>32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0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2022-03-13T18:39:02Z</dcterms:created>
  <dcterms:modified xsi:type="dcterms:W3CDTF">2022-04-25T15:43:58Z</dcterms:modified>
</cp:coreProperties>
</file>