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7" r:id="rId9"/>
    <p:sldId id="318" r:id="rId10"/>
    <p:sldId id="310" r:id="rId11"/>
    <p:sldId id="311" r:id="rId12"/>
    <p:sldId id="312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27" r:id="rId22"/>
    <p:sldId id="328" r:id="rId23"/>
    <p:sldId id="329" r:id="rId24"/>
    <p:sldId id="330" r:id="rId25"/>
    <p:sldId id="331" r:id="rId26"/>
    <p:sldId id="332" r:id="rId27"/>
    <p:sldId id="267" r:id="rId28"/>
  </p:sldIdLst>
  <p:sldSz cx="12192000" cy="6858000"/>
  <p:notesSz cx="6858000" cy="9144000"/>
  <p:embeddedFontLst>
    <p:embeddedFont>
      <p:font typeface="Lemon/Milk" panose="020B0603050302020204" pitchFamily="34" charset="0"/>
      <p:regular r:id="rId29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hay otro, restaura y redime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</a:t>
            </a:r>
            <a:r>
              <a:rPr lang="es-ES" altLang="en-US" sz="4800">
                <a:solidFill>
                  <a:schemeClr val="bg1"/>
                </a:solidFill>
              </a:rPr>
              <a:t> todos sus hijos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su nombre es digno de adorar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Santo es el Señor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¿Quién es como el Padre?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otro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Nos llama escogidos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Rescata lo perdido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Quien fue, quien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quien vendrá</a:t>
            </a:r>
          </a:p>
        </p:txBody>
      </p:sp>
    </p:spTree>
    <p:extLst>
      <p:ext uri="{BB962C8B-B14F-4D97-AF65-F5344CB8AC3E}">
        <p14:creationId xmlns:p14="http://schemas.microsoft.com/office/powerpoint/2010/main" val="42319139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Él fue, él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</a:t>
            </a:r>
            <a:r>
              <a:rPr lang="es-ES" altLang="en-US" sz="4800">
                <a:solidFill>
                  <a:schemeClr val="bg1"/>
                </a:solidFill>
              </a:rPr>
              <a:t> él vendrá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7462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Santo es el Señor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</a:t>
            </a:r>
            <a:r>
              <a:rPr lang="es-ES" altLang="en-US" sz="4800">
                <a:solidFill>
                  <a:schemeClr val="bg1"/>
                </a:solidFill>
              </a:rPr>
              <a:t>anto es el Señor</a:t>
            </a:r>
          </a:p>
        </p:txBody>
      </p:sp>
    </p:spTree>
    <p:extLst>
      <p:ext uri="{BB962C8B-B14F-4D97-AF65-F5344CB8AC3E}">
        <p14:creationId xmlns:p14="http://schemas.microsoft.com/office/powerpoint/2010/main" val="24125396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su nombre es digno de adorar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349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Santo es el Señor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</a:t>
            </a:r>
            <a:r>
              <a:rPr lang="es-ES" altLang="en-US" sz="4800">
                <a:solidFill>
                  <a:schemeClr val="bg1"/>
                </a:solidFill>
              </a:rPr>
              <a:t>anto es el Señor</a:t>
            </a:r>
          </a:p>
        </p:txBody>
      </p:sp>
    </p:spTree>
    <p:extLst>
      <p:ext uri="{BB962C8B-B14F-4D97-AF65-F5344CB8AC3E}">
        <p14:creationId xmlns:p14="http://schemas.microsoft.com/office/powerpoint/2010/main" val="33509356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su nombre es digno de adorar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Santo es el Señor</a:t>
            </a:r>
          </a:p>
        </p:txBody>
      </p:sp>
    </p:spTree>
    <p:extLst>
      <p:ext uri="{BB962C8B-B14F-4D97-AF65-F5344CB8AC3E}">
        <p14:creationId xmlns:p14="http://schemas.microsoft.com/office/powerpoint/2010/main" val="28373711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Santo, santo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Santo es el Señor</a:t>
            </a:r>
          </a:p>
        </p:txBody>
      </p:sp>
    </p:spTree>
    <p:extLst>
      <p:ext uri="{BB962C8B-B14F-4D97-AF65-F5344CB8AC3E}">
        <p14:creationId xmlns:p14="http://schemas.microsoft.com/office/powerpoint/2010/main" val="234368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Quien fue, quien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</a:t>
            </a:r>
            <a:r>
              <a:rPr lang="es-ES" altLang="en-US" sz="4800">
                <a:solidFill>
                  <a:schemeClr val="bg1"/>
                </a:solidFill>
              </a:rPr>
              <a:t>quien vendrá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Santo, santo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Santo es el Señor</a:t>
            </a:r>
          </a:p>
        </p:txBody>
      </p:sp>
    </p:spTree>
    <p:extLst>
      <p:ext uri="{BB962C8B-B14F-4D97-AF65-F5344CB8AC3E}">
        <p14:creationId xmlns:p14="http://schemas.microsoft.com/office/powerpoint/2010/main" val="23508983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amo, te anhelo,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Tú eres mi necesidad</a:t>
            </a:r>
          </a:p>
        </p:txBody>
      </p:sp>
    </p:spTree>
    <p:extLst>
      <p:ext uri="{BB962C8B-B14F-4D97-AF65-F5344CB8AC3E}">
        <p14:creationId xmlns:p14="http://schemas.microsoft.com/office/powerpoint/2010/main" val="22709165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amo, te anhelo,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Tú eres mi necesidad</a:t>
            </a:r>
          </a:p>
        </p:txBody>
      </p:sp>
    </p:spTree>
    <p:extLst>
      <p:ext uri="{BB962C8B-B14F-4D97-AF65-F5344CB8AC3E}">
        <p14:creationId xmlns:p14="http://schemas.microsoft.com/office/powerpoint/2010/main" val="5438224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Santo es el Señor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</a:t>
            </a:r>
            <a:r>
              <a:rPr lang="es-ES" altLang="en-US" sz="4800">
                <a:solidFill>
                  <a:schemeClr val="bg1"/>
                </a:solidFill>
              </a:rPr>
              <a:t>anto es el Señor</a:t>
            </a:r>
          </a:p>
        </p:txBody>
      </p:sp>
    </p:spTree>
    <p:extLst>
      <p:ext uri="{BB962C8B-B14F-4D97-AF65-F5344CB8AC3E}">
        <p14:creationId xmlns:p14="http://schemas.microsoft.com/office/powerpoint/2010/main" val="11577696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su nombre es digno de adorar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5947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Santo es el Señor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</a:t>
            </a:r>
            <a:r>
              <a:rPr lang="es-ES" altLang="en-US" sz="4800">
                <a:solidFill>
                  <a:schemeClr val="bg1"/>
                </a:solidFill>
              </a:rPr>
              <a:t>anto es el Señor</a:t>
            </a:r>
          </a:p>
        </p:txBody>
      </p:sp>
    </p:spTree>
    <p:extLst>
      <p:ext uri="{BB962C8B-B14F-4D97-AF65-F5344CB8AC3E}">
        <p14:creationId xmlns:p14="http://schemas.microsoft.com/office/powerpoint/2010/main" val="17942875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su nombre es digno de adorar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Santo es el Señor</a:t>
            </a:r>
          </a:p>
        </p:txBody>
      </p:sp>
    </p:spTree>
    <p:extLst>
      <p:ext uri="{BB962C8B-B14F-4D97-AF65-F5344CB8AC3E}">
        <p14:creationId xmlns:p14="http://schemas.microsoft.com/office/powerpoint/2010/main" val="11131342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¿Quién es como el Padre?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otro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Él es Dios piadoso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sana al dolido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Quien fue, quien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quien vendrá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Él fue, él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</a:t>
            </a:r>
            <a:r>
              <a:rPr lang="es-ES" altLang="en-US" sz="4800">
                <a:solidFill>
                  <a:schemeClr val="bg1"/>
                </a:solidFill>
              </a:rPr>
              <a:t> él vendrá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Santo es el Señor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</a:t>
            </a:r>
            <a:r>
              <a:rPr lang="es-ES" altLang="en-US" sz="4800">
                <a:solidFill>
                  <a:schemeClr val="bg1"/>
                </a:solidFill>
              </a:rPr>
              <a:t>anto es el Señor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su nombre es digno de adorar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060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Santo es el Señor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</a:t>
            </a:r>
            <a:r>
              <a:rPr lang="es-ES" altLang="en-US" sz="4800">
                <a:solidFill>
                  <a:schemeClr val="bg1"/>
                </a:solidFill>
              </a:rPr>
              <a:t>anto es el Señor</a:t>
            </a:r>
          </a:p>
        </p:txBody>
      </p:sp>
    </p:spTree>
    <p:extLst>
      <p:ext uri="{BB962C8B-B14F-4D97-AF65-F5344CB8AC3E}">
        <p14:creationId xmlns:p14="http://schemas.microsoft.com/office/powerpoint/2010/main" val="3621365989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6</TotalTime>
  <Words>223</Words>
  <Application>Microsoft Office PowerPoint</Application>
  <PresentationFormat>Panorámica</PresentationFormat>
  <Paragraphs>49</Paragraphs>
  <Slides>27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0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2022-03-13T18:41:35Z</dcterms:created>
  <dcterms:modified xsi:type="dcterms:W3CDTF">2022-04-25T15:43:54Z</dcterms:modified>
</cp:coreProperties>
</file>