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267" r:id="rId25"/>
  </p:sldIdLst>
  <p:sldSz cx="12192000" cy="6858000"/>
  <p:notesSz cx="6858000" cy="9144000"/>
  <p:embeddedFontLst>
    <p:embeddedFont>
      <p:font typeface="Lemon/Milk" panose="020B0603050302020204" pitchFamily="34" charset="0"/>
      <p:regular r:id="rId26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Vengo a ti, Jesús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</a:t>
            </a:r>
            <a:r>
              <a:rPr lang="es-ES" altLang="en-US" sz="4800">
                <a:solidFill>
                  <a:schemeClr val="bg1"/>
                </a:solidFill>
              </a:rPr>
              <a:t>uiero renovar mi ser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Con mis ojos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</a:t>
            </a:r>
            <a:r>
              <a:rPr lang="es-ES" altLang="en-US" sz="4800">
                <a:solidFill>
                  <a:schemeClr val="bg1"/>
                </a:solidFill>
              </a:rPr>
              <a:t>uiero contemplar tu faz</a:t>
            </a:r>
          </a:p>
        </p:txBody>
      </p:sp>
    </p:spTree>
    <p:extLst>
      <p:ext uri="{BB962C8B-B14F-4D97-AF65-F5344CB8AC3E}">
        <p14:creationId xmlns:p14="http://schemas.microsoft.com/office/powerpoint/2010/main" val="3592109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Conocer tu amor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</a:t>
            </a:r>
            <a:r>
              <a:rPr lang="es-ES" altLang="en-US" sz="4800">
                <a:solidFill>
                  <a:schemeClr val="bg1"/>
                </a:solidFill>
              </a:rPr>
              <a:t> crecer en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398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Renueva mi pensar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Enséñame de tu verdad</a:t>
            </a:r>
          </a:p>
        </p:txBody>
      </p:sp>
    </p:spTree>
    <p:extLst>
      <p:ext uri="{BB962C8B-B14F-4D97-AF65-F5344CB8AC3E}">
        <p14:creationId xmlns:p14="http://schemas.microsoft.com/office/powerpoint/2010/main" val="946392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Cada día más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tu gracia y amor</a:t>
            </a:r>
          </a:p>
        </p:txBody>
      </p:sp>
    </p:spTree>
    <p:extLst>
      <p:ext uri="{BB962C8B-B14F-4D97-AF65-F5344CB8AC3E}">
        <p14:creationId xmlns:p14="http://schemas.microsoft.com/office/powerpoint/2010/main" val="499326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Ven, Jesús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Llévame en tus brazos</a:t>
            </a:r>
          </a:p>
        </p:txBody>
      </p:sp>
    </p:spTree>
    <p:extLst>
      <p:ext uri="{BB962C8B-B14F-4D97-AF65-F5344CB8AC3E}">
        <p14:creationId xmlns:p14="http://schemas.microsoft.com/office/powerpoint/2010/main" val="3173327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Quiero estar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iempre junto a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92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así volar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</a:t>
            </a:r>
            <a:r>
              <a:rPr lang="es-ES" altLang="en-US" sz="4800">
                <a:solidFill>
                  <a:schemeClr val="bg1"/>
                </a:solidFill>
              </a:rPr>
              <a:t>an alto como un ave</a:t>
            </a:r>
          </a:p>
        </p:txBody>
      </p:sp>
    </p:spTree>
    <p:extLst>
      <p:ext uri="{BB962C8B-B14F-4D97-AF65-F5344CB8AC3E}">
        <p14:creationId xmlns:p14="http://schemas.microsoft.com/office/powerpoint/2010/main" val="4278768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Pues quiero recibir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</a:t>
            </a:r>
            <a:r>
              <a:rPr lang="es-ES" altLang="en-US" sz="4800">
                <a:solidFill>
                  <a:schemeClr val="bg1"/>
                </a:solidFill>
              </a:rPr>
              <a:t>u Espíritu en mí</a:t>
            </a:r>
          </a:p>
        </p:txBody>
      </p:sp>
    </p:spTree>
    <p:extLst>
      <p:ext uri="{BB962C8B-B14F-4D97-AF65-F5344CB8AC3E}">
        <p14:creationId xmlns:p14="http://schemas.microsoft.com/office/powerpoint/2010/main" val="41561354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Por tu gracia y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765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Ven, Jesús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Llévame en tus brazos</a:t>
            </a:r>
          </a:p>
        </p:txBody>
      </p:sp>
    </p:spTree>
    <p:extLst>
      <p:ext uri="{BB962C8B-B14F-4D97-AF65-F5344CB8AC3E}">
        <p14:creationId xmlns:p14="http://schemas.microsoft.com/office/powerpoint/2010/main" val="344743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Con el gran amor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</a:t>
            </a:r>
            <a:r>
              <a:rPr lang="es-ES" altLang="en-US" sz="4800">
                <a:solidFill>
                  <a:schemeClr val="bg1"/>
                </a:solidFill>
              </a:rPr>
              <a:t>ue encontré en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Quiero estar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iempre junto a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5502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así volar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</a:t>
            </a:r>
            <a:r>
              <a:rPr lang="es-ES" altLang="en-US" sz="4800">
                <a:solidFill>
                  <a:schemeClr val="bg1"/>
                </a:solidFill>
              </a:rPr>
              <a:t>an alto como un ave</a:t>
            </a:r>
          </a:p>
        </p:txBody>
      </p:sp>
    </p:spTree>
    <p:extLst>
      <p:ext uri="{BB962C8B-B14F-4D97-AF65-F5344CB8AC3E}">
        <p14:creationId xmlns:p14="http://schemas.microsoft.com/office/powerpoint/2010/main" val="21281550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Pues quiero recibir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</a:t>
            </a:r>
            <a:r>
              <a:rPr lang="es-ES" altLang="en-US" sz="4800">
                <a:solidFill>
                  <a:schemeClr val="bg1"/>
                </a:solidFill>
              </a:rPr>
              <a:t>u Espíritu en mí</a:t>
            </a:r>
          </a:p>
        </p:txBody>
      </p:sp>
    </p:spTree>
    <p:extLst>
      <p:ext uri="{BB962C8B-B14F-4D97-AF65-F5344CB8AC3E}">
        <p14:creationId xmlns:p14="http://schemas.microsoft.com/office/powerpoint/2010/main" val="15248197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Por tu gracia y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0930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sé que todo el mal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Manchas que en mí están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 terminarán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tu gracia y amor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Ven, Jesús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Llévame en tus brazos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Quiero estar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iempre junto a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así volar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</a:t>
            </a:r>
            <a:r>
              <a:rPr lang="es-ES" altLang="en-US" sz="4800">
                <a:solidFill>
                  <a:schemeClr val="bg1"/>
                </a:solidFill>
              </a:rPr>
              <a:t>an alto como un ave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Pues quiero recibir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</a:t>
            </a:r>
            <a:r>
              <a:rPr lang="es-ES" altLang="en-US" sz="4800">
                <a:solidFill>
                  <a:schemeClr val="bg1"/>
                </a:solidFill>
              </a:rPr>
              <a:t>u Espíritu en mí</a:t>
            </a:r>
          </a:p>
        </p:txBody>
      </p:sp>
    </p:spTree>
    <p:extLst>
      <p:ext uri="{BB962C8B-B14F-4D97-AF65-F5344CB8AC3E}">
        <p14:creationId xmlns:p14="http://schemas.microsoft.com/office/powerpoint/2010/main" val="420522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Por tu gracia y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395017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5</TotalTime>
  <Words>164</Words>
  <Application>Microsoft Office PowerPoint</Application>
  <PresentationFormat>Panorámica</PresentationFormat>
  <Paragraphs>43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7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2022-03-13T18:44:48Z</dcterms:created>
  <dcterms:modified xsi:type="dcterms:W3CDTF">2022-04-25T15:43:49Z</dcterms:modified>
</cp:coreProperties>
</file>