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317" r:id="rId5"/>
    <p:sldId id="318" r:id="rId6"/>
    <p:sldId id="291" r:id="rId7"/>
    <p:sldId id="307" r:id="rId8"/>
    <p:sldId id="319" r:id="rId9"/>
    <p:sldId id="320" r:id="rId10"/>
    <p:sldId id="321" r:id="rId11"/>
    <p:sldId id="308" r:id="rId12"/>
    <p:sldId id="309" r:id="rId13"/>
    <p:sldId id="310" r:id="rId14"/>
    <p:sldId id="311" r:id="rId15"/>
    <p:sldId id="322" r:id="rId16"/>
    <p:sldId id="323" r:id="rId17"/>
    <p:sldId id="324" r:id="rId18"/>
    <p:sldId id="325" r:id="rId19"/>
    <p:sldId id="326" r:id="rId20"/>
    <p:sldId id="327" r:id="rId21"/>
    <p:sldId id="328" r:id="rId22"/>
    <p:sldId id="329" r:id="rId23"/>
    <p:sldId id="330" r:id="rId24"/>
    <p:sldId id="331" r:id="rId25"/>
    <p:sldId id="332" r:id="rId26"/>
    <p:sldId id="267" r:id="rId27"/>
  </p:sldIdLst>
  <p:sldSz cx="12192000" cy="6858000"/>
  <p:notesSz cx="6858000" cy="9144000"/>
  <p:embeddedFontLst>
    <p:embeddedFont>
      <p:font typeface="Lemon/Milk" panose="020B0603050302020204" pitchFamily="34" charset="0"/>
      <p:regular r:id="rId28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Tu voz me llama a las aguas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Donde mis pies pueden fallar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tuyo soy hasta el final</a:t>
            </a:r>
          </a:p>
        </p:txBody>
      </p:sp>
    </p:spTree>
    <p:extLst>
      <p:ext uri="{BB962C8B-B14F-4D97-AF65-F5344CB8AC3E}">
        <p14:creationId xmlns:p14="http://schemas.microsoft.com/office/powerpoint/2010/main" val="3937626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Que tu Espíritu me guíe sin fronteras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Más allá de las barreras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</a:t>
            </a:r>
            <a:r>
              <a:rPr lang="es-ES" altLang="en-US" sz="4800">
                <a:solidFill>
                  <a:schemeClr val="bg1"/>
                </a:solidFill>
              </a:rPr>
              <a:t> donde tú me llames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Tú me llevas más allá de lo soñado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Donde puedo estar confiado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 estar en tu presencia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Que tu Espíritu me guíe sin fronteras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6364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Más allá de las barreras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</a:t>
            </a:r>
            <a:r>
              <a:rPr lang="es-ES" altLang="en-US" sz="4800">
                <a:solidFill>
                  <a:schemeClr val="bg1"/>
                </a:solidFill>
              </a:rPr>
              <a:t> donde tú me llames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00683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Tú me llevas más allá de lo soñado</a:t>
            </a:r>
          </a:p>
        </p:txBody>
      </p:sp>
    </p:spTree>
    <p:extLst>
      <p:ext uri="{BB962C8B-B14F-4D97-AF65-F5344CB8AC3E}">
        <p14:creationId xmlns:p14="http://schemas.microsoft.com/office/powerpoint/2010/main" val="200170592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Donde puedo estar confiado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 estar en tu presencia</a:t>
            </a:r>
          </a:p>
        </p:txBody>
      </p:sp>
    </p:spTree>
    <p:extLst>
      <p:ext uri="{BB962C8B-B14F-4D97-AF65-F5344CB8AC3E}">
        <p14:creationId xmlns:p14="http://schemas.microsoft.com/office/powerpoint/2010/main" val="23749299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Que tu Espíritu me guíe sin fronteras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39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 ahí te encuentro en lo incierto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Caminaré sobre el mar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Más allá de las barreras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</a:t>
            </a:r>
            <a:r>
              <a:rPr lang="es-ES" altLang="en-US" sz="4800">
                <a:solidFill>
                  <a:schemeClr val="bg1"/>
                </a:solidFill>
              </a:rPr>
              <a:t> donde tú me llames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13754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Tú me llevas más allá de lo soñado</a:t>
            </a:r>
          </a:p>
        </p:txBody>
      </p:sp>
    </p:spTree>
    <p:extLst>
      <p:ext uri="{BB962C8B-B14F-4D97-AF65-F5344CB8AC3E}">
        <p14:creationId xmlns:p14="http://schemas.microsoft.com/office/powerpoint/2010/main" val="38262530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Donde puedo estar confiado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Al estar en tu presencia</a:t>
            </a:r>
          </a:p>
        </p:txBody>
      </p:sp>
    </p:spTree>
    <p:extLst>
      <p:ext uri="{BB962C8B-B14F-4D97-AF65-F5344CB8AC3E}">
        <p14:creationId xmlns:p14="http://schemas.microsoft.com/office/powerpoint/2010/main" val="69250063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tu nombre clamaré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ti mis ojos fijaré</a:t>
            </a:r>
          </a:p>
        </p:txBody>
      </p:sp>
    </p:spTree>
    <p:extLst>
      <p:ext uri="{BB962C8B-B14F-4D97-AF65-F5344CB8AC3E}">
        <p14:creationId xmlns:p14="http://schemas.microsoft.com/office/powerpoint/2010/main" val="18920131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tempestad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Descansaré en tu poder</a:t>
            </a:r>
          </a:p>
        </p:txBody>
      </p:sp>
    </p:spTree>
    <p:extLst>
      <p:ext uri="{BB962C8B-B14F-4D97-AF65-F5344CB8AC3E}">
        <p14:creationId xmlns:p14="http://schemas.microsoft.com/office/powerpoint/2010/main" val="32033279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tuyo soy hasta el final</a:t>
            </a:r>
          </a:p>
        </p:txBody>
      </p:sp>
    </p:spTree>
    <p:extLst>
      <p:ext uri="{BB962C8B-B14F-4D97-AF65-F5344CB8AC3E}">
        <p14:creationId xmlns:p14="http://schemas.microsoft.com/office/powerpoint/2010/main" val="165578545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tu nombre clamaré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ti mis ojos fijaré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tempestad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Descansaré en tu poder</a:t>
            </a:r>
          </a:p>
        </p:txBody>
      </p:sp>
    </p:spTree>
    <p:extLst>
      <p:ext uri="{BB962C8B-B14F-4D97-AF65-F5344CB8AC3E}">
        <p14:creationId xmlns:p14="http://schemas.microsoft.com/office/powerpoint/2010/main" val="17569073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Pues tuyo soy hasta el final</a:t>
            </a:r>
          </a:p>
        </p:txBody>
      </p:sp>
    </p:spTree>
    <p:extLst>
      <p:ext uri="{BB962C8B-B14F-4D97-AF65-F5344CB8AC3E}">
        <p14:creationId xmlns:p14="http://schemas.microsoft.com/office/powerpoint/2010/main" val="3582697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gracia abunda en la tormenta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mano, Dios, me guiará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Cuando hay temor en mi camino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Tú eres fiel y no cambiarás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 tu nombre clamaré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ti mis ojos fijaré</a:t>
            </a:r>
          </a:p>
        </p:txBody>
      </p:sp>
    </p:spTree>
    <p:extLst>
      <p:ext uri="{BB962C8B-B14F-4D97-AF65-F5344CB8AC3E}">
        <p14:creationId xmlns:p14="http://schemas.microsoft.com/office/powerpoint/2010/main" val="154752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En tempestad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Descansaré en tu poder</a:t>
            </a:r>
          </a:p>
        </p:txBody>
      </p:sp>
    </p:spTree>
    <p:extLst>
      <p:ext uri="{BB962C8B-B14F-4D97-AF65-F5344CB8AC3E}">
        <p14:creationId xmlns:p14="http://schemas.microsoft.com/office/powerpoint/2010/main" val="3728862811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8</TotalTime>
  <Words>213</Words>
  <Application>Microsoft Office PowerPoint</Application>
  <PresentationFormat>Panorámica</PresentationFormat>
  <Paragraphs>41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29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2022-03-13T18:47:31Z</dcterms:created>
  <dcterms:modified xsi:type="dcterms:W3CDTF">2022-04-25T15:43:42Z</dcterms:modified>
</cp:coreProperties>
</file>