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17" r:id="rId8"/>
    <p:sldId id="318" r:id="rId9"/>
    <p:sldId id="319" r:id="rId10"/>
    <p:sldId id="320" r:id="rId11"/>
    <p:sldId id="267" r:id="rId12"/>
  </p:sldIdLst>
  <p:sldSz cx="12192000" cy="6858000"/>
  <p:notesSz cx="6858000" cy="9144000"/>
  <p:embeddedFontLst>
    <p:embeddedFont>
      <p:font typeface="Lemon/Milk" panose="020B0603050302020204" pitchFamily="34" charset="0"/>
      <p:regular r:id="rId1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 envió a Jesucristo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Vino a morir para salvar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Pronto veré a mi Maestro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ya hoy espero me dará la eternidad</a:t>
            </a:r>
          </a:p>
        </p:txBody>
      </p:sp>
    </p:spTree>
    <p:extLst>
      <p:ext uri="{BB962C8B-B14F-4D97-AF65-F5344CB8AC3E}">
        <p14:creationId xmlns:p14="http://schemas.microsoft.com/office/powerpoint/2010/main" val="2434396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Vino a morir, pagó mi deuda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aunque murió, su tumba ya vacía está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vive hoy, vivirá mañana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Confío en él, no temeré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Pronto veré a mi Maestro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ya hoy espero me dará la eternidad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al subir ya con los astros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Alabaremos a Jesús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mar de vidrio llegaremos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Veré sus manos y sus pies heridos por mí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vive hoy, vivirá mañana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Confío en él, no temeré</a:t>
            </a:r>
          </a:p>
        </p:txBody>
      </p:sp>
    </p:spTree>
    <p:extLst>
      <p:ext uri="{BB962C8B-B14F-4D97-AF65-F5344CB8AC3E}">
        <p14:creationId xmlns:p14="http://schemas.microsoft.com/office/powerpoint/2010/main" val="798500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Pronto veré a mi Maestro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ya hoy espero me dará la eternidad</a:t>
            </a:r>
          </a:p>
        </p:txBody>
      </p:sp>
    </p:spTree>
    <p:extLst>
      <p:ext uri="{BB962C8B-B14F-4D97-AF65-F5344CB8AC3E}">
        <p14:creationId xmlns:p14="http://schemas.microsoft.com/office/powerpoint/2010/main" val="1359831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vive hoy, vivirá mañana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Confío en él, no temeré</a:t>
            </a:r>
          </a:p>
        </p:txBody>
      </p:sp>
    </p:spTree>
    <p:extLst>
      <p:ext uri="{BB962C8B-B14F-4D97-AF65-F5344CB8AC3E}">
        <p14:creationId xmlns:p14="http://schemas.microsoft.com/office/powerpoint/2010/main" val="907320301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124</Words>
  <Application>Microsoft Office PowerPoint</Application>
  <PresentationFormat>Panorámica</PresentationFormat>
  <Paragraphs>20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2022-03-13T18:52:54Z</dcterms:created>
  <dcterms:modified xsi:type="dcterms:W3CDTF">2022-04-25T15:43:37Z</dcterms:modified>
</cp:coreProperties>
</file>