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Oh, qué amigo nos es Cristo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Él sintió nuestra aflicción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sufrir el cruel castigo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el culpable mereció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su pueblo redimido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Hallará seguridad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Fiando en este amigo eterno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esperando en su bondad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nos manda que llevemos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odo a Dios en oración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¿Vive el hombre desprovisto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consuelo y protección?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porque no tiene dicho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a Dios en oración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¿Vives débil y cargado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temor y tentación?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 Jesús, tu amigo eterno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uenta todo en oración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¿Te desprecian tus amigos?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Dilo a él en oración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sus brazos cariñosos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Paz tendrá tu corazón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Jesucristo es nuestro amigo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esto pruebas mil mostró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114</Words>
  <Application>Microsoft Office PowerPoint</Application>
  <PresentationFormat>Panorámica</PresentationFormat>
  <Paragraphs>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2022-03-13T18:54:30Z</dcterms:created>
  <dcterms:modified xsi:type="dcterms:W3CDTF">2022-04-25T15:44:26Z</dcterms:modified>
</cp:coreProperties>
</file>