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67" r:id="rId11"/>
  </p:sldIdLst>
  <p:sldSz cx="12192000" cy="6858000"/>
  <p:notesSz cx="6858000" cy="9144000"/>
  <p:embeddedFontLst>
    <p:embeddedFont>
      <p:font typeface="Lemon/Milk" panose="020B0603050302020204" pitchFamily="34" charset="0"/>
      <p:regular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mundo paz, nació Jesús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ació ya nuestro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corazón ya tiene luz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paz su santa grey, y paz su santa grey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paz, y paz su santa grey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mundo paz, el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Supremo reinará</a:t>
            </a:r>
          </a:p>
        </p:txBody>
      </p:sp>
    </p:spTree>
    <p:extLst>
      <p:ext uri="{BB962C8B-B14F-4D97-AF65-F5344CB8AC3E}">
        <p14:creationId xmlns:p14="http://schemas.microsoft.com/office/powerpoint/2010/main" val="297866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Ya es feliz el pecador</a:t>
            </a:r>
          </a:p>
          <a:p>
            <a:pPr algn="ctr" eaLnBrk="1" hangingPunct="1">
              <a:buFontTx/>
              <a:buNone/>
            </a:pPr>
            <a:r>
              <a:rPr lang="it-IT" altLang="en-US">
                <a:solidFill>
                  <a:schemeClr val="bg1"/>
                </a:solidFill>
              </a:rPr>
              <a:t>Jesús perdón le da, Jesús perdón le da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67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it-IT" altLang="en-US">
                <a:solidFill>
                  <a:schemeClr val="bg1"/>
                </a:solidFill>
              </a:rPr>
              <a:t>Jesús, Jesús perdón le da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27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mundo él gobernará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gracia y con poder</a:t>
            </a:r>
          </a:p>
        </p:txBody>
      </p:sp>
    </p:spTree>
    <p:extLst>
      <p:ext uri="{BB962C8B-B14F-4D97-AF65-F5344CB8AC3E}">
        <p14:creationId xmlns:p14="http://schemas.microsoft.com/office/powerpoint/2010/main" val="3536229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a toda nación demostrará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amor y su poder, su amor y su poder</a:t>
            </a:r>
          </a:p>
        </p:txBody>
      </p:sp>
    </p:spTree>
    <p:extLst>
      <p:ext uri="{BB962C8B-B14F-4D97-AF65-F5344CB8AC3E}">
        <p14:creationId xmlns:p14="http://schemas.microsoft.com/office/powerpoint/2010/main" val="263542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amor, su amor y su poder</a:t>
            </a:r>
          </a:p>
        </p:txBody>
      </p:sp>
    </p:spTree>
    <p:extLst>
      <p:ext uri="{BB962C8B-B14F-4D97-AF65-F5344CB8AC3E}">
        <p14:creationId xmlns:p14="http://schemas.microsoft.com/office/powerpoint/2010/main" val="128379196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95</Words>
  <Application>Microsoft Office PowerPoint</Application>
  <PresentationFormat>Panorámica</PresentationFormat>
  <Paragraphs>15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2022-03-13T19:04:47Z</dcterms:created>
  <dcterms:modified xsi:type="dcterms:W3CDTF">2022-04-25T15:45:29Z</dcterms:modified>
</cp:coreProperties>
</file>