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7" r:id="rId13"/>
    <p:sldId id="315" r:id="rId14"/>
    <p:sldId id="318" r:id="rId15"/>
    <p:sldId id="316" r:id="rId16"/>
    <p:sldId id="313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 oye un canto en alta esfera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los cielos gloria a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 la celeste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los cielos gloria a Dios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269644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podrá vencernos?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Fuerte Salvador, nuestro Redentor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1935384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Príncipe de paz eterna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a ti, Señor Jesús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al dar tu vida entera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nos traes vida y luz</a:t>
            </a:r>
          </a:p>
        </p:txBody>
      </p:sp>
    </p:spTree>
    <p:extLst>
      <p:ext uri="{BB962C8B-B14F-4D97-AF65-F5344CB8AC3E}">
        <p14:creationId xmlns:p14="http://schemas.microsoft.com/office/powerpoint/2010/main" val="3261382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 tu majestad dejado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buscarnos te has dignado</a:t>
            </a:r>
          </a:p>
        </p:txBody>
      </p:sp>
    </p:spTree>
    <p:extLst>
      <p:ext uri="{BB962C8B-B14F-4D97-AF65-F5344CB8AC3E}">
        <p14:creationId xmlns:p14="http://schemas.microsoft.com/office/powerpoint/2010/main" val="1969325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darnos el vivir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muerte quieres ir</a:t>
            </a:r>
          </a:p>
        </p:txBody>
      </p:sp>
    </p:spTree>
    <p:extLst>
      <p:ext uri="{BB962C8B-B14F-4D97-AF65-F5344CB8AC3E}">
        <p14:creationId xmlns:p14="http://schemas.microsoft.com/office/powerpoint/2010/main" val="216404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l mortal paz en la tierra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anta la celeste voz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 la celeste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los cielos gloria a Dios</a:t>
            </a:r>
          </a:p>
        </p:txBody>
      </p:sp>
    </p:spTree>
    <p:extLst>
      <p:ext uri="{BB962C8B-B14F-4D97-AF65-F5344CB8AC3E}">
        <p14:creationId xmlns:p14="http://schemas.microsoft.com/office/powerpoint/2010/main" val="473964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226032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938704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podrá vencernos?</a:t>
            </a:r>
          </a:p>
        </p:txBody>
      </p:sp>
    </p:spTree>
    <p:extLst>
      <p:ext uri="{BB962C8B-B14F-4D97-AF65-F5344CB8AC3E}">
        <p14:creationId xmlns:p14="http://schemas.microsoft.com/office/powerpoint/2010/main" val="2696870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Fuerte Salvador, nuestro Redentor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1656452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693082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968191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2666974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2932255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los cielos alabemos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eterno Rey, cantemos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Jesús, a nuestro bien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el coro de Belén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 la celeste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los cielos gloria a Dios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Señor de los señores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Ungido celestial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salvar los pecadores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</a:t>
            </a:r>
            <a:r>
              <a:rPr lang="es-ES" altLang="en-US" sz="4800">
                <a:solidFill>
                  <a:schemeClr val="bg1"/>
                </a:solidFill>
              </a:rPr>
              <a:t>ino al seno virginal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al Verbo encarnado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humanidad velado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al Santo de Israel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Cuyo nombre es Emanuel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279</Words>
  <Application>Microsoft Office PowerPoint</Application>
  <PresentationFormat>Panorámica</PresentationFormat>
  <Paragraphs>56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2022-03-13T19:07:16Z</dcterms:created>
  <dcterms:modified xsi:type="dcterms:W3CDTF">2022-04-25T15:45:23Z</dcterms:modified>
</cp:coreProperties>
</file>