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290" r:id="rId5"/>
    <p:sldId id="318" r:id="rId6"/>
    <p:sldId id="319" r:id="rId7"/>
    <p:sldId id="320" r:id="rId8"/>
    <p:sldId id="291" r:id="rId9"/>
    <p:sldId id="321" r:id="rId10"/>
    <p:sldId id="307" r:id="rId11"/>
    <p:sldId id="322" r:id="rId12"/>
    <p:sldId id="308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267" r:id="rId23"/>
  </p:sldIdLst>
  <p:sldSz cx="12192000" cy="6858000"/>
  <p:notesSz cx="6858000" cy="9144000"/>
  <p:embeddedFontLst>
    <p:embeddedFont>
      <p:font typeface="Lemon/Milk" panose="020B0603050302020204" pitchFamily="34" charset="0"/>
      <p:regular r:id="rId24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Ángeles cantando están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Tan dulcísima canción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Luz en este mundo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trae paz, grandioso Rey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</p:txBody>
      </p:sp>
    </p:spTree>
    <p:extLst>
      <p:ext uri="{BB962C8B-B14F-4D97-AF65-F5344CB8AC3E}">
        <p14:creationId xmlns:p14="http://schemas.microsoft.com/office/powerpoint/2010/main" val="523092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Ángeles cantando están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an dulcísima canción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Las montañas su eco dan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omo fiel contestación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526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a Dios en lo alto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128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a Dios en lo alto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599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Cantaremos a una voz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</p:txBody>
      </p:sp>
    </p:spTree>
    <p:extLst>
      <p:ext uri="{BB962C8B-B14F-4D97-AF65-F5344CB8AC3E}">
        <p14:creationId xmlns:p14="http://schemas.microsoft.com/office/powerpoint/2010/main" val="2097142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 nacido un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</p:txBody>
      </p:sp>
    </p:spTree>
    <p:extLst>
      <p:ext uri="{BB962C8B-B14F-4D97-AF65-F5344CB8AC3E}">
        <p14:creationId xmlns:p14="http://schemas.microsoft.com/office/powerpoint/2010/main" val="17374886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Luz en este mundo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trae paz, grandioso Rey</a:t>
            </a:r>
          </a:p>
        </p:txBody>
      </p:sp>
    </p:spTree>
    <p:extLst>
      <p:ext uri="{BB962C8B-B14F-4D97-AF65-F5344CB8AC3E}">
        <p14:creationId xmlns:p14="http://schemas.microsoft.com/office/powerpoint/2010/main" val="28012578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</p:txBody>
      </p:sp>
    </p:spTree>
    <p:extLst>
      <p:ext uri="{BB962C8B-B14F-4D97-AF65-F5344CB8AC3E}">
        <p14:creationId xmlns:p14="http://schemas.microsoft.com/office/powerpoint/2010/main" val="3314690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Las montañas su eco dan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omo fiel contestación</a:t>
            </a:r>
          </a:p>
        </p:txBody>
      </p:sp>
    </p:spTree>
    <p:extLst>
      <p:ext uri="{BB962C8B-B14F-4D97-AF65-F5344CB8AC3E}">
        <p14:creationId xmlns:p14="http://schemas.microsoft.com/office/powerpoint/2010/main" val="1456681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</p:txBody>
      </p:sp>
    </p:spTree>
    <p:extLst>
      <p:ext uri="{BB962C8B-B14F-4D97-AF65-F5344CB8AC3E}">
        <p14:creationId xmlns:p14="http://schemas.microsoft.com/office/powerpoint/2010/main" val="1092479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</p:txBody>
      </p:sp>
    </p:spTree>
    <p:extLst>
      <p:ext uri="{BB962C8B-B14F-4D97-AF65-F5344CB8AC3E}">
        <p14:creationId xmlns:p14="http://schemas.microsoft.com/office/powerpoint/2010/main" val="35727779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a Dios en lo alto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Los pastores sin cesar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Sus loores dan a Dios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glorioso es el cantar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su melodiosa voz</a:t>
            </a:r>
          </a:p>
        </p:txBody>
      </p:sp>
    </p:spTree>
    <p:extLst>
      <p:ext uri="{BB962C8B-B14F-4D97-AF65-F5344CB8AC3E}">
        <p14:creationId xmlns:p14="http://schemas.microsoft.com/office/powerpoint/2010/main" val="1917522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a Dios en lo alto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332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Gloria a Dios en lo alto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23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Cantaremos a una voz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 nacido un Salvador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Deo, Oh</a:t>
            </a:r>
          </a:p>
        </p:txBody>
      </p:sp>
    </p:spTree>
    <p:extLst>
      <p:ext uri="{BB962C8B-B14F-4D97-AF65-F5344CB8AC3E}">
        <p14:creationId xmlns:p14="http://schemas.microsoft.com/office/powerpoint/2010/main" val="240720441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149</Words>
  <Application>Microsoft Office PowerPoint</Application>
  <PresentationFormat>Panorámica</PresentationFormat>
  <Paragraphs>40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2022-03-13T19:12:07Z</dcterms:created>
  <dcterms:modified xsi:type="dcterms:W3CDTF">2022-04-25T15:45:18Z</dcterms:modified>
</cp:coreProperties>
</file>