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291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Escucha, hermano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a canción de la alegría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Búscala, hermano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allá de las estrellas</a:t>
            </a:r>
          </a:p>
        </p:txBody>
      </p:sp>
    </p:spTree>
    <p:extLst>
      <p:ext uri="{BB962C8B-B14F-4D97-AF65-F5344CB8AC3E}">
        <p14:creationId xmlns:p14="http://schemas.microsoft.com/office/powerpoint/2010/main" val="910321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Ven, canta, sueña cantando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Vive soñando el nuevo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936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que los hombres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Volverán a ser hermanos</a:t>
            </a:r>
          </a:p>
        </p:txBody>
      </p:sp>
    </p:spTree>
    <p:extLst>
      <p:ext uri="{BB962C8B-B14F-4D97-AF65-F5344CB8AC3E}">
        <p14:creationId xmlns:p14="http://schemas.microsoft.com/office/powerpoint/2010/main" val="668586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canto alegre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el que espera un nuevo día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37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Ven, canta, sueña cantando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Vive soñando el nuevo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que los hombres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Volverán a ser hermanos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en tu camino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existe la tristeza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el llanto amargo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la soledad completa</a:t>
            </a:r>
          </a:p>
        </p:txBody>
      </p:sp>
    </p:spTree>
    <p:extLst>
      <p:ext uri="{BB962C8B-B14F-4D97-AF65-F5344CB8AC3E}">
        <p14:creationId xmlns:p14="http://schemas.microsoft.com/office/powerpoint/2010/main" val="2109812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Ven, canta, sueña cantando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Vive soñando el nuevo sol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933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que los hombres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Volverán a ser hermanos</a:t>
            </a:r>
          </a:p>
        </p:txBody>
      </p:sp>
    </p:spTree>
    <p:extLst>
      <p:ext uri="{BB962C8B-B14F-4D97-AF65-F5344CB8AC3E}">
        <p14:creationId xmlns:p14="http://schemas.microsoft.com/office/powerpoint/2010/main" val="174012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 es que no encuentras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alegría en esta tierra</a:t>
            </a:r>
          </a:p>
        </p:txBody>
      </p:sp>
    </p:spTree>
    <p:extLst>
      <p:ext uri="{BB962C8B-B14F-4D97-AF65-F5344CB8AC3E}">
        <p14:creationId xmlns:p14="http://schemas.microsoft.com/office/powerpoint/2010/main" val="172735459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108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2022-03-13T19:15:06Z</dcterms:created>
  <dcterms:modified xsi:type="dcterms:W3CDTF">2022-04-25T15:45:14Z</dcterms:modified>
</cp:coreProperties>
</file>