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290" r:id="rId5"/>
    <p:sldId id="291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07" r:id="rId14"/>
    <p:sldId id="325" r:id="rId15"/>
    <p:sldId id="308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333" r:id="rId24"/>
    <p:sldId id="334" r:id="rId25"/>
    <p:sldId id="335" r:id="rId26"/>
    <p:sldId id="267" r:id="rId27"/>
  </p:sldIdLst>
  <p:sldSz cx="12192000" cy="6858000"/>
  <p:notesSz cx="6858000" cy="9144000"/>
  <p:embeddedFontLst>
    <p:embeddedFont>
      <p:font typeface="Lemon/Milk" panose="020B0603050302020204" pitchFamily="34" charset="0"/>
      <p:regular r:id="rId28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Gloria, gloria a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n lo alto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salvó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 por tu amor</a:t>
            </a:r>
          </a:p>
        </p:txBody>
      </p:sp>
    </p:spTree>
    <p:extLst>
      <p:ext uri="{BB962C8B-B14F-4D97-AF65-F5344CB8AC3E}">
        <p14:creationId xmlns:p14="http://schemas.microsoft.com/office/powerpoint/2010/main" val="1636897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salvó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salvó</a:t>
            </a:r>
          </a:p>
        </p:txBody>
      </p:sp>
    </p:spTree>
    <p:extLst>
      <p:ext uri="{BB962C8B-B14F-4D97-AF65-F5344CB8AC3E}">
        <p14:creationId xmlns:p14="http://schemas.microsoft.com/office/powerpoint/2010/main" val="1031708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salvó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 por tu amor</a:t>
            </a:r>
          </a:p>
        </p:txBody>
      </p:sp>
    </p:spTree>
    <p:extLst>
      <p:ext uri="{BB962C8B-B14F-4D97-AF65-F5344CB8AC3E}">
        <p14:creationId xmlns:p14="http://schemas.microsoft.com/office/powerpoint/2010/main" val="3231888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alto, alto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Más que los cielos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grande, grande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Más que los montes</a:t>
            </a:r>
          </a:p>
        </p:txBody>
      </p:sp>
    </p:spTree>
    <p:extLst>
      <p:ext uri="{BB962C8B-B14F-4D97-AF65-F5344CB8AC3E}">
        <p14:creationId xmlns:p14="http://schemas.microsoft.com/office/powerpoint/2010/main" val="11361900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 fuerte, fuerte, indestructible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alto, alto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Más que los cielos</a:t>
            </a:r>
          </a:p>
        </p:txBody>
      </p:sp>
    </p:spTree>
    <p:extLst>
      <p:ext uri="{BB962C8B-B14F-4D97-AF65-F5344CB8AC3E}">
        <p14:creationId xmlns:p14="http://schemas.microsoft.com/office/powerpoint/2010/main" val="2120095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grande, grande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Más que los montes</a:t>
            </a:r>
          </a:p>
        </p:txBody>
      </p:sp>
    </p:spTree>
    <p:extLst>
      <p:ext uri="{BB962C8B-B14F-4D97-AF65-F5344CB8AC3E}">
        <p14:creationId xmlns:p14="http://schemas.microsoft.com/office/powerpoint/2010/main" val="15616380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 fuerte, fuerte, indestructible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2569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alto, alto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Más que los cielos</a:t>
            </a:r>
          </a:p>
        </p:txBody>
      </p:sp>
    </p:spTree>
    <p:extLst>
      <p:ext uri="{BB962C8B-B14F-4D97-AF65-F5344CB8AC3E}">
        <p14:creationId xmlns:p14="http://schemas.microsoft.com/office/powerpoint/2010/main" val="2607422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Gloria, gloria a Dios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0011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grande, grande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Más que los montes</a:t>
            </a:r>
          </a:p>
        </p:txBody>
      </p:sp>
    </p:spTree>
    <p:extLst>
      <p:ext uri="{BB962C8B-B14F-4D97-AF65-F5344CB8AC3E}">
        <p14:creationId xmlns:p14="http://schemas.microsoft.com/office/powerpoint/2010/main" val="40731815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 fuerte, fuerte, indestructible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9928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salvó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salvó</a:t>
            </a:r>
          </a:p>
        </p:txBody>
      </p:sp>
    </p:spTree>
    <p:extLst>
      <p:ext uri="{BB962C8B-B14F-4D97-AF65-F5344CB8AC3E}">
        <p14:creationId xmlns:p14="http://schemas.microsoft.com/office/powerpoint/2010/main" val="18087161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salvó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 por tu amor</a:t>
            </a:r>
          </a:p>
        </p:txBody>
      </p:sp>
    </p:spTree>
    <p:extLst>
      <p:ext uri="{BB962C8B-B14F-4D97-AF65-F5344CB8AC3E}">
        <p14:creationId xmlns:p14="http://schemas.microsoft.com/office/powerpoint/2010/main" val="41011457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salvó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salvó</a:t>
            </a:r>
          </a:p>
        </p:txBody>
      </p:sp>
    </p:spTree>
    <p:extLst>
      <p:ext uri="{BB962C8B-B14F-4D97-AF65-F5344CB8AC3E}">
        <p14:creationId xmlns:p14="http://schemas.microsoft.com/office/powerpoint/2010/main" val="7531592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salvó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 por tu amor</a:t>
            </a:r>
          </a:p>
        </p:txBody>
      </p:sp>
    </p:spTree>
    <p:extLst>
      <p:ext uri="{BB962C8B-B14F-4D97-AF65-F5344CB8AC3E}">
        <p14:creationId xmlns:p14="http://schemas.microsoft.com/office/powerpoint/2010/main" val="10544089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Cuando en tinieblas me encontré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brazo fuerte me alcanzó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salvó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salvó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salvó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 por tu amor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Gloria, gloria a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n lo alto</a:t>
            </a:r>
          </a:p>
        </p:txBody>
      </p:sp>
    </p:spTree>
    <p:extLst>
      <p:ext uri="{BB962C8B-B14F-4D97-AF65-F5344CB8AC3E}">
        <p14:creationId xmlns:p14="http://schemas.microsoft.com/office/powerpoint/2010/main" val="1864908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Gloria, gloria a Dios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787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Cuando en tinieblas me encontré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brazo fuerte me alcanzó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274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salvó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salvó</a:t>
            </a:r>
          </a:p>
        </p:txBody>
      </p:sp>
    </p:spTree>
    <p:extLst>
      <p:ext uri="{BB962C8B-B14F-4D97-AF65-F5344CB8AC3E}">
        <p14:creationId xmlns:p14="http://schemas.microsoft.com/office/powerpoint/2010/main" val="3436066071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208</Words>
  <Application>Microsoft Office PowerPoint</Application>
  <PresentationFormat>Panorámica</PresentationFormat>
  <Paragraphs>48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9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2022-03-13T19:17:08Z</dcterms:created>
  <dcterms:modified xsi:type="dcterms:W3CDTF">2022-04-25T15:45:07Z</dcterms:modified>
</cp:coreProperties>
</file>