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317" r:id="rId5"/>
    <p:sldId id="291" r:id="rId6"/>
    <p:sldId id="318" r:id="rId7"/>
    <p:sldId id="307" r:id="rId8"/>
    <p:sldId id="30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267" r:id="rId24"/>
  </p:sldIdLst>
  <p:sldSz cx="12192000" cy="6858000"/>
  <p:notesSz cx="6858000" cy="9144000"/>
  <p:embeddedFontLst>
    <p:embeddedFont>
      <p:font typeface="Lemon/Milk" panose="020B0603050302020204" pitchFamily="34" charset="0"/>
      <p:regular r:id="rId2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Cristo, vuelve con tu reino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</a:t>
            </a:r>
            <a:r>
              <a:rPr lang="es-ES" altLang="en-US" sz="4800">
                <a:solidFill>
                  <a:schemeClr val="bg1"/>
                </a:solidFill>
              </a:rPr>
              <a:t>eina en nuestras vidas con poder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tu gloria aquí brille con poder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</p:txBody>
      </p:sp>
    </p:spTree>
    <p:extLst>
      <p:ext uri="{BB962C8B-B14F-4D97-AF65-F5344CB8AC3E}">
        <p14:creationId xmlns:p14="http://schemas.microsoft.com/office/powerpoint/2010/main" val="1734085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¿Quién podrá vencernos?</a:t>
            </a:r>
          </a:p>
        </p:txBody>
      </p:sp>
    </p:spTree>
    <p:extLst>
      <p:ext uri="{BB962C8B-B14F-4D97-AF65-F5344CB8AC3E}">
        <p14:creationId xmlns:p14="http://schemas.microsoft.com/office/powerpoint/2010/main" val="1137983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Fuerte Salvador, nuestro Redentor 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</p:txBody>
      </p:sp>
    </p:spTree>
    <p:extLst>
      <p:ext uri="{BB962C8B-B14F-4D97-AF65-F5344CB8AC3E}">
        <p14:creationId xmlns:p14="http://schemas.microsoft.com/office/powerpoint/2010/main" val="327406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Oh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Oh</a:t>
            </a:r>
          </a:p>
        </p:txBody>
      </p:sp>
    </p:spTree>
    <p:extLst>
      <p:ext uri="{BB962C8B-B14F-4D97-AF65-F5344CB8AC3E}">
        <p14:creationId xmlns:p14="http://schemas.microsoft.com/office/powerpoint/2010/main" val="2687274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Oh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Oh</a:t>
            </a:r>
          </a:p>
        </p:txBody>
      </p:sp>
    </p:spTree>
    <p:extLst>
      <p:ext uri="{BB962C8B-B14F-4D97-AF65-F5344CB8AC3E}">
        <p14:creationId xmlns:p14="http://schemas.microsoft.com/office/powerpoint/2010/main" val="26156042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vuelve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vuelve</a:t>
            </a:r>
          </a:p>
        </p:txBody>
      </p:sp>
    </p:spTree>
    <p:extLst>
      <p:ext uri="{BB962C8B-B14F-4D97-AF65-F5344CB8AC3E}">
        <p14:creationId xmlns:p14="http://schemas.microsoft.com/office/powerpoint/2010/main" val="26488703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tu gloria aquí brille con poder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</p:txBody>
      </p:sp>
    </p:spTree>
    <p:extLst>
      <p:ext uri="{BB962C8B-B14F-4D97-AF65-F5344CB8AC3E}">
        <p14:creationId xmlns:p14="http://schemas.microsoft.com/office/powerpoint/2010/main" val="1496781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¿Quién podrá vencernos?</a:t>
            </a:r>
          </a:p>
        </p:txBody>
      </p:sp>
    </p:spTree>
    <p:extLst>
      <p:ext uri="{BB962C8B-B14F-4D97-AF65-F5344CB8AC3E}">
        <p14:creationId xmlns:p14="http://schemas.microsoft.com/office/powerpoint/2010/main" val="33981328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Fuerte Salvador, nuestro Redentor 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</p:txBody>
      </p:sp>
    </p:spTree>
    <p:extLst>
      <p:ext uri="{BB962C8B-B14F-4D97-AF65-F5344CB8AC3E}">
        <p14:creationId xmlns:p14="http://schemas.microsoft.com/office/powerpoint/2010/main" val="2438254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</p:txBody>
      </p:sp>
    </p:spTree>
    <p:extLst>
      <p:ext uri="{BB962C8B-B14F-4D97-AF65-F5344CB8AC3E}">
        <p14:creationId xmlns:p14="http://schemas.microsoft.com/office/powerpoint/2010/main" val="3074355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Cristo, solo tu eres digno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Salvador eterno, muéstranos tu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</p:txBody>
      </p:sp>
    </p:spTree>
    <p:extLst>
      <p:ext uri="{BB962C8B-B14F-4D97-AF65-F5344CB8AC3E}">
        <p14:creationId xmlns:p14="http://schemas.microsoft.com/office/powerpoint/2010/main" val="25249131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vuelve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vuelve</a:t>
            </a:r>
          </a:p>
        </p:txBody>
      </p:sp>
    </p:spTree>
    <p:extLst>
      <p:ext uri="{BB962C8B-B14F-4D97-AF65-F5344CB8AC3E}">
        <p14:creationId xmlns:p14="http://schemas.microsoft.com/office/powerpoint/2010/main" val="25077127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tu gloria aquí brille con poder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</p:txBody>
      </p:sp>
    </p:spTree>
    <p:extLst>
      <p:ext uri="{BB962C8B-B14F-4D97-AF65-F5344CB8AC3E}">
        <p14:creationId xmlns:p14="http://schemas.microsoft.com/office/powerpoint/2010/main" val="9742712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vuelve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vuelve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Que tu gloria aquí brille con poder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</p:txBody>
      </p:sp>
    </p:spTree>
    <p:extLst>
      <p:ext uri="{BB962C8B-B14F-4D97-AF65-F5344CB8AC3E}">
        <p14:creationId xmlns:p14="http://schemas.microsoft.com/office/powerpoint/2010/main" val="293167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¿Quién podrá vencernos?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Fuerte Salvador, nuestro Redentor 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ven</a:t>
            </a:r>
          </a:p>
        </p:txBody>
      </p:sp>
    </p:spTree>
    <p:extLst>
      <p:ext uri="{BB962C8B-B14F-4D97-AF65-F5344CB8AC3E}">
        <p14:creationId xmlns:p14="http://schemas.microsoft.com/office/powerpoint/2010/main" val="3885527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Somos salvos por tu gracia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Frutos de tu gloria, oh, Cristo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Mora en nuestras vidas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Queremos exaltarte por tu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vuelve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Rey del Cielo, vuelve</a:t>
            </a:r>
          </a:p>
        </p:txBody>
      </p:sp>
    </p:spTree>
    <p:extLst>
      <p:ext uri="{BB962C8B-B14F-4D97-AF65-F5344CB8AC3E}">
        <p14:creationId xmlns:p14="http://schemas.microsoft.com/office/powerpoint/2010/main" val="2494730732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229</Words>
  <Application>Microsoft Office PowerPoint</Application>
  <PresentationFormat>Panorámica</PresentationFormat>
  <Paragraphs>44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2022-03-13T19:19:50Z</dcterms:created>
  <dcterms:modified xsi:type="dcterms:W3CDTF">2022-04-25T15:44:58Z</dcterms:modified>
</cp:coreProperties>
</file>