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3" r:id="rId15"/>
    <p:sldId id="317" r:id="rId16"/>
    <p:sldId id="318" r:id="rId17"/>
    <p:sldId id="319" r:id="rId18"/>
    <p:sldId id="320" r:id="rId19"/>
    <p:sldId id="267" r:id="rId20"/>
  </p:sldIdLst>
  <p:sldSz cx="12192000" cy="6858000"/>
  <p:notesSz cx="6858000" cy="9144000"/>
  <p:embeddedFontLst>
    <p:embeddedFont>
      <p:font typeface="Lemon/Milk" panose="020B0603050302020204" pitchFamily="34" charset="0"/>
      <p:regular r:id="rId2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Oh, amor de Dios, su inmensidad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Reaviva todo corazón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Él me salvó y me lavó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me da el cielo además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amor de Dios, brotando está 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Inmensurable, eternal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las edades durará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Inagotable raudal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sé que el mundo pasará 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cada trama y plan carnal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todo reino caerá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cada trono mundanal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Pero el amor del Redentor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siempre durará</a:t>
            </a:r>
          </a:p>
        </p:txBody>
      </p:sp>
    </p:spTree>
    <p:extLst>
      <p:ext uri="{BB962C8B-B14F-4D97-AF65-F5344CB8AC3E}">
        <p14:creationId xmlns:p14="http://schemas.microsoft.com/office/powerpoint/2010/main" val="5290428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gran canción de salvación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pueblo entonará</a:t>
            </a:r>
          </a:p>
        </p:txBody>
      </p:sp>
    </p:spTree>
    <p:extLst>
      <p:ext uri="{BB962C8B-B14F-4D97-AF65-F5344CB8AC3E}">
        <p14:creationId xmlns:p14="http://schemas.microsoft.com/office/powerpoint/2010/main" val="2785328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amor de Dios, brotando está 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Inmensurable, eternal</a:t>
            </a:r>
          </a:p>
        </p:txBody>
      </p:sp>
    </p:spTree>
    <p:extLst>
      <p:ext uri="{BB962C8B-B14F-4D97-AF65-F5344CB8AC3E}">
        <p14:creationId xmlns:p14="http://schemas.microsoft.com/office/powerpoint/2010/main" val="9449248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las edades durará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Inagotable raudal</a:t>
            </a:r>
          </a:p>
        </p:txBody>
      </p:sp>
    </p:spTree>
    <p:extLst>
      <p:ext uri="{BB962C8B-B14F-4D97-AF65-F5344CB8AC3E}">
        <p14:creationId xmlns:p14="http://schemas.microsoft.com/office/powerpoint/2010/main" val="18907789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Al comprender la gran verdad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Dios a todos tanto amó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Cuando el pecar entró al hogar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Adán y Eva en Edén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 los sacó, mas prometió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Un Salvador, también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amor de Dios, brotando está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Inmensurable, eternal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Por las edades durará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Inagotable raudal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Si fuera tinta todo el mar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todo el cielo un gran papel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Cada persona un escritor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cada hoja un pincel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expresar su gran amor 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bastarían jamás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173</Words>
  <Application>Microsoft Office PowerPoint</Application>
  <PresentationFormat>Panorámica</PresentationFormat>
  <Paragraphs>36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2022-03-13T19:22:16Z</dcterms:created>
  <dcterms:modified xsi:type="dcterms:W3CDTF">2022-04-25T15:44:53Z</dcterms:modified>
</cp:coreProperties>
</file>