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289" r:id="rId3"/>
    <p:sldId id="290" r:id="rId4"/>
    <p:sldId id="291" r:id="rId5"/>
    <p:sldId id="307" r:id="rId6"/>
    <p:sldId id="308" r:id="rId7"/>
    <p:sldId id="309" r:id="rId8"/>
    <p:sldId id="310" r:id="rId9"/>
    <p:sldId id="311" r:id="rId10"/>
    <p:sldId id="312" r:id="rId11"/>
    <p:sldId id="313" r:id="rId12"/>
    <p:sldId id="314" r:id="rId13"/>
    <p:sldId id="315" r:id="rId14"/>
    <p:sldId id="316" r:id="rId15"/>
    <p:sldId id="267" r:id="rId16"/>
  </p:sldIdLst>
  <p:sldSz cx="12192000" cy="6858000"/>
  <p:notesSz cx="6858000" cy="9144000"/>
  <p:embeddedFontLst>
    <p:embeddedFont>
      <p:font typeface="Lemon/Milk" panose="020B0603050302020204" pitchFamily="34" charset="0"/>
      <p:regular r:id="rId17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870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1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Señor, mi Dios, al contemplar los cielos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</a:t>
            </a:r>
            <a:r>
              <a:rPr lang="es-ES" altLang="en-US" sz="4800">
                <a:solidFill>
                  <a:schemeClr val="bg1"/>
                </a:solidFill>
              </a:rPr>
              <a:t> astros mil girando en derredor</a:t>
            </a:r>
            <a:endParaRPr lang="es-ES" altLang="en-US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Te alabaré por darme la victoria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Tu gran poder y gloria he de cantar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75545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Te amo y proclamo por tu gran poder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Cuán grande eres, oh Jehová</a:t>
            </a:r>
          </a:p>
        </p:txBody>
      </p:sp>
    </p:spTree>
    <p:extLst>
      <p:ext uri="{BB962C8B-B14F-4D97-AF65-F5344CB8AC3E}">
        <p14:creationId xmlns:p14="http://schemas.microsoft.com/office/powerpoint/2010/main" val="15436977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Te exalto a ti con toda mi alma y ser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Grande eres tú, grande eres tú</a:t>
            </a:r>
          </a:p>
        </p:txBody>
      </p:sp>
    </p:spTree>
    <p:extLst>
      <p:ext uri="{BB962C8B-B14F-4D97-AF65-F5344CB8AC3E}">
        <p14:creationId xmlns:p14="http://schemas.microsoft.com/office/powerpoint/2010/main" val="30508425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Te amo y proclamo por tu gran poder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Cuán grande eres, oh Jehová</a:t>
            </a:r>
          </a:p>
        </p:txBody>
      </p:sp>
    </p:spTree>
    <p:extLst>
      <p:ext uri="{BB962C8B-B14F-4D97-AF65-F5344CB8AC3E}">
        <p14:creationId xmlns:p14="http://schemas.microsoft.com/office/powerpoint/2010/main" val="34708739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Te exalto a ti con toda mi alma y ser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Grande eres tú, grande eres tú</a:t>
            </a:r>
          </a:p>
        </p:txBody>
      </p:sp>
    </p:spTree>
    <p:extLst>
      <p:ext uri="{BB962C8B-B14F-4D97-AF65-F5344CB8AC3E}">
        <p14:creationId xmlns:p14="http://schemas.microsoft.com/office/powerpoint/2010/main" val="28751386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Y al oírte en retumbantes truenos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Y al contemplar el sol en su esplendor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Te amo y proclamo por tu gran poder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Cuán grande eres, oh Jehová</a:t>
            </a: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Te exalto a ti con toda mi alma y ser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Grande eres tú, grande eres tú</a:t>
            </a:r>
          </a:p>
        </p:txBody>
      </p:sp>
    </p:spTree>
    <p:extLst>
      <p:ext uri="{BB962C8B-B14F-4D97-AF65-F5344CB8AC3E}">
        <p14:creationId xmlns:p14="http://schemas.microsoft.com/office/powerpoint/2010/main" val="2167940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Al contemplar arroyos y florestas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Los pajarillos oigo en su cantar</a:t>
            </a:r>
          </a:p>
        </p:txBody>
      </p:sp>
    </p:spTree>
    <p:extLst>
      <p:ext uri="{BB962C8B-B14F-4D97-AF65-F5344CB8AC3E}">
        <p14:creationId xmlns:p14="http://schemas.microsoft.com/office/powerpoint/2010/main" val="37383546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Y alrededor percibo mil bellezas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Y brisa suave viene a refrescar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3584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Te amo y proclamo por tu gran poder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Cuán grande eres, oh Jehová</a:t>
            </a:r>
          </a:p>
        </p:txBody>
      </p:sp>
    </p:spTree>
    <p:extLst>
      <p:ext uri="{BB962C8B-B14F-4D97-AF65-F5344CB8AC3E}">
        <p14:creationId xmlns:p14="http://schemas.microsoft.com/office/powerpoint/2010/main" val="17643509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Te exalto a ti con toda mi alma y ser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Grande eres tú, grande eres tú</a:t>
            </a:r>
          </a:p>
        </p:txBody>
      </p:sp>
    </p:spTree>
    <p:extLst>
      <p:ext uri="{BB962C8B-B14F-4D97-AF65-F5344CB8AC3E}">
        <p14:creationId xmlns:p14="http://schemas.microsoft.com/office/powerpoint/2010/main" val="3585079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 cuando vengas en brillante gloria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Me llevarás con gozo a mi hogar</a:t>
            </a:r>
          </a:p>
        </p:txBody>
      </p:sp>
    </p:spTree>
    <p:extLst>
      <p:ext uri="{BB962C8B-B14F-4D97-AF65-F5344CB8AC3E}">
        <p14:creationId xmlns:p14="http://schemas.microsoft.com/office/powerpoint/2010/main" val="2595533072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5</TotalTime>
  <Words>202</Words>
  <Application>Microsoft Office PowerPoint</Application>
  <PresentationFormat>Panorámica</PresentationFormat>
  <Paragraphs>28</Paragraphs>
  <Slides>15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8" baseType="lpstr">
      <vt:lpstr>Arial</vt:lpstr>
      <vt:lpstr>Lemon/Milk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2022-03-13T19:24:48Z</dcterms:created>
  <dcterms:modified xsi:type="dcterms:W3CDTF">2022-04-25T15:44:49Z</dcterms:modified>
</cp:coreProperties>
</file>