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Solo en Jesús está mi fe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i esperanza y mi canción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el tercer día llegó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Resucitó en gloriosa luz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Ningún poder, ningún afán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él me arrebatarán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que él venga otra vez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poder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que él venga otra vez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poder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poder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Piedra angular, firme sostén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Inconmovible en la aflicción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amor, inmensa paz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el temor o adversidad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Consolador, amigo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en su amor me sostendré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en Jesús,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Quien se humilló por nuestro bien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Cordero de mi salvación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este mundo herido fue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una cruz fue a morir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Mi Dios mostró su gracia allí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mi pecado él llevó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su aflicción vida me dio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un sepulcro descansó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cuerpo inerte del Señor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140</Words>
  <Application>Microsoft Office PowerPoint</Application>
  <PresentationFormat>Panorámica</PresentationFormat>
  <Paragraphs>27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2022-03-13T19:26:42Z</dcterms:created>
  <dcterms:modified xsi:type="dcterms:W3CDTF">2022-04-25T15:44:46Z</dcterms:modified>
</cp:coreProperties>
</file>