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8" r:id="rId3"/>
    <p:sldId id="317" r:id="rId4"/>
    <p:sldId id="289" r:id="rId5"/>
    <p:sldId id="319" r:id="rId6"/>
    <p:sldId id="320" r:id="rId7"/>
    <p:sldId id="290" r:id="rId8"/>
    <p:sldId id="321" r:id="rId9"/>
    <p:sldId id="291" r:id="rId10"/>
    <p:sldId id="322" r:id="rId11"/>
    <p:sldId id="307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267" r:id="rId31"/>
  </p:sldIdLst>
  <p:sldSz cx="12192000" cy="6858000"/>
  <p:notesSz cx="6858000" cy="9144000"/>
  <p:embeddedFontLst>
    <p:embeddedFont>
      <p:font typeface="Lemon/Milk" panose="020B0603050302020204" pitchFamily="34" charset="0"/>
      <p:regular r:id="rId3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Escuchas mi oración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eres mi canción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1309034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fuerza está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tu salvarás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me liberarás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Victoria hay en ti</a:t>
            </a:r>
          </a:p>
        </p:txBody>
      </p:sp>
    </p:spTree>
    <p:extLst>
      <p:ext uri="{BB962C8B-B14F-4D97-AF65-F5344CB8AC3E}">
        <p14:creationId xmlns:p14="http://schemas.microsoft.com/office/powerpoint/2010/main" val="2564920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¿De quién temeré?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¿De quién temeré?</a:t>
            </a:r>
          </a:p>
        </p:txBody>
      </p:sp>
    </p:spTree>
    <p:extLst>
      <p:ext uri="{BB962C8B-B14F-4D97-AF65-F5344CB8AC3E}">
        <p14:creationId xmlns:p14="http://schemas.microsoft.com/office/powerpoint/2010/main" val="4014522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quién va conmigo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quién me ayudará</a:t>
            </a:r>
          </a:p>
        </p:txBody>
      </p:sp>
    </p:spTree>
    <p:extLst>
      <p:ext uri="{BB962C8B-B14F-4D97-AF65-F5344CB8AC3E}">
        <p14:creationId xmlns:p14="http://schemas.microsoft.com/office/powerpoint/2010/main" val="3602405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341173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que reina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Amigo es en verdad</a:t>
            </a:r>
          </a:p>
        </p:txBody>
      </p:sp>
    </p:spTree>
    <p:extLst>
      <p:ext uri="{BB962C8B-B14F-4D97-AF65-F5344CB8AC3E}">
        <p14:creationId xmlns:p14="http://schemas.microsoft.com/office/powerpoint/2010/main" val="1723311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2838250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nada contra mí se alzará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en tus manos siempre está</a:t>
            </a:r>
          </a:p>
        </p:txBody>
      </p:sp>
    </p:spTree>
    <p:extLst>
      <p:ext uri="{BB962C8B-B14F-4D97-AF65-F5344CB8AC3E}">
        <p14:creationId xmlns:p14="http://schemas.microsoft.com/office/powerpoint/2010/main" val="1339742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tus promesas yo me aferraré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Dios. Eres fiel, Dios</a:t>
            </a:r>
          </a:p>
        </p:txBody>
      </p:sp>
    </p:spTree>
    <p:extLst>
      <p:ext uri="{BB962C8B-B14F-4D97-AF65-F5344CB8AC3E}">
        <p14:creationId xmlns:p14="http://schemas.microsoft.com/office/powerpoint/2010/main" val="356599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en la oscuridad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u luz aún brillará</a:t>
            </a:r>
          </a:p>
        </p:txBody>
      </p:sp>
    </p:spTree>
    <p:extLst>
      <p:ext uri="{BB962C8B-B14F-4D97-AF65-F5344CB8AC3E}">
        <p14:creationId xmlns:p14="http://schemas.microsoft.com/office/powerpoint/2010/main" val="1021564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nada contra mí se alzará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en tus manos siempre está</a:t>
            </a:r>
          </a:p>
        </p:txBody>
      </p:sp>
    </p:spTree>
    <p:extLst>
      <p:ext uri="{BB962C8B-B14F-4D97-AF65-F5344CB8AC3E}">
        <p14:creationId xmlns:p14="http://schemas.microsoft.com/office/powerpoint/2010/main" val="3698079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tus promesas yo me aferraré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Dios. Eres fiel, Dios</a:t>
            </a:r>
          </a:p>
        </p:txBody>
      </p:sp>
    </p:spTree>
    <p:extLst>
      <p:ext uri="{BB962C8B-B14F-4D97-AF65-F5344CB8AC3E}">
        <p14:creationId xmlns:p14="http://schemas.microsoft.com/office/powerpoint/2010/main" val="4155055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quién va conmigo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quién me ayudará</a:t>
            </a:r>
          </a:p>
        </p:txBody>
      </p:sp>
    </p:spTree>
    <p:extLst>
      <p:ext uri="{BB962C8B-B14F-4D97-AF65-F5344CB8AC3E}">
        <p14:creationId xmlns:p14="http://schemas.microsoft.com/office/powerpoint/2010/main" val="3660990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3644744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que reina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Amigo es en verdad</a:t>
            </a:r>
          </a:p>
        </p:txBody>
      </p:sp>
    </p:spTree>
    <p:extLst>
      <p:ext uri="{BB962C8B-B14F-4D97-AF65-F5344CB8AC3E}">
        <p14:creationId xmlns:p14="http://schemas.microsoft.com/office/powerpoint/2010/main" val="818125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3338524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quién va conmigo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quién me ayudará</a:t>
            </a:r>
          </a:p>
        </p:txBody>
      </p:sp>
    </p:spTree>
    <p:extLst>
      <p:ext uri="{BB962C8B-B14F-4D97-AF65-F5344CB8AC3E}">
        <p14:creationId xmlns:p14="http://schemas.microsoft.com/office/powerpoint/2010/main" val="2629609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2191827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que reina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Amigo es en verdad</a:t>
            </a:r>
          </a:p>
        </p:txBody>
      </p:sp>
    </p:spTree>
    <p:extLst>
      <p:ext uri="{BB962C8B-B14F-4D97-AF65-F5344CB8AC3E}">
        <p14:creationId xmlns:p14="http://schemas.microsoft.com/office/powerpoint/2010/main" val="15213799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85370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¿De quién temeré?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53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enemigo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ones bajo mis pies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Aún en problemas, Dios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escudo eres tú</a:t>
            </a:r>
          </a:p>
        </p:txBody>
      </p:sp>
    </p:spTree>
    <p:extLst>
      <p:ext uri="{BB962C8B-B14F-4D97-AF65-F5344CB8AC3E}">
        <p14:creationId xmlns:p14="http://schemas.microsoft.com/office/powerpoint/2010/main" val="179700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¿De quién temeré?</a:t>
            </a:r>
          </a:p>
        </p:txBody>
      </p:sp>
    </p:spTree>
    <p:extLst>
      <p:ext uri="{BB962C8B-B14F-4D97-AF65-F5344CB8AC3E}">
        <p14:creationId xmlns:p14="http://schemas.microsoft.com/office/powerpoint/2010/main" val="3728161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quién va conmigo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quién me ayudará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Dios de lo imposible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a mi lado está</a:t>
            </a:r>
          </a:p>
        </p:txBody>
      </p:sp>
    </p:spTree>
    <p:extLst>
      <p:ext uri="{BB962C8B-B14F-4D97-AF65-F5344CB8AC3E}">
        <p14:creationId xmlns:p14="http://schemas.microsoft.com/office/powerpoint/2010/main" val="370669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que reina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Amigo es en verdad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272</Words>
  <Application>Microsoft Office PowerPoint</Application>
  <PresentationFormat>Panorámica</PresentationFormat>
  <Paragraphs>56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2022-03-13T19:28:48Z</dcterms:created>
  <dcterms:modified xsi:type="dcterms:W3CDTF">2022-04-25T15:45:33Z</dcterms:modified>
</cp:coreProperties>
</file>