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5" r:id="rId13"/>
    <p:sldId id="326" r:id="rId14"/>
    <p:sldId id="327" r:id="rId15"/>
    <p:sldId id="328" r:id="rId16"/>
    <p:sldId id="329" r:id="rId17"/>
    <p:sldId id="267" r:id="rId18"/>
  </p:sldIdLst>
  <p:sldSz cx="12192000" cy="6858000"/>
  <p:notesSz cx="6858000" cy="9144000"/>
  <p:embeddedFontLst>
    <p:embeddedFont>
      <p:font typeface="Lemon/Milk" panose="020B0603050302020204" pitchFamily="34" charset="0"/>
      <p:regular r:id="rId1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Purifícame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Hazme cual oro y fina plata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Quiero ser santo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Ser apartado por ti, Dios</a:t>
            </a:r>
          </a:p>
        </p:txBody>
      </p:sp>
    </p:spTree>
    <p:extLst>
      <p:ext uri="{BB962C8B-B14F-4D97-AF65-F5344CB8AC3E}">
        <p14:creationId xmlns:p14="http://schemas.microsoft.com/office/powerpoint/2010/main" val="1063441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Decido ser santo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Ser apartado por ti, mi Maestro</a:t>
            </a:r>
          </a:p>
        </p:txBody>
      </p:sp>
    </p:spTree>
    <p:extLst>
      <p:ext uri="{BB962C8B-B14F-4D97-AF65-F5344CB8AC3E}">
        <p14:creationId xmlns:p14="http://schemas.microsoft.com/office/powerpoint/2010/main" val="36642853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hacer tu voluntad</a:t>
            </a:r>
          </a:p>
        </p:txBody>
      </p:sp>
    </p:spTree>
    <p:extLst>
      <p:ext uri="{BB962C8B-B14F-4D97-AF65-F5344CB8AC3E}">
        <p14:creationId xmlns:p14="http://schemas.microsoft.com/office/powerpoint/2010/main" val="1878593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hacer tu voluntad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hacer tu voluntad</a:t>
            </a:r>
          </a:p>
        </p:txBody>
      </p:sp>
    </p:spTree>
    <p:extLst>
      <p:ext uri="{BB962C8B-B14F-4D97-AF65-F5344CB8AC3E}">
        <p14:creationId xmlns:p14="http://schemas.microsoft.com/office/powerpoint/2010/main" val="2960074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Quiero ser santo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Ser apartado por ti, Dios</a:t>
            </a:r>
          </a:p>
        </p:txBody>
      </p:sp>
    </p:spTree>
    <p:extLst>
      <p:ext uri="{BB962C8B-B14F-4D97-AF65-F5344CB8AC3E}">
        <p14:creationId xmlns:p14="http://schemas.microsoft.com/office/powerpoint/2010/main" val="7200111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Decido ser santo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Ser apartado por ti, mi Maestro</a:t>
            </a:r>
          </a:p>
        </p:txBody>
      </p:sp>
    </p:spTree>
    <p:extLst>
      <p:ext uri="{BB962C8B-B14F-4D97-AF65-F5344CB8AC3E}">
        <p14:creationId xmlns:p14="http://schemas.microsoft.com/office/powerpoint/2010/main" val="955289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hacer tu voluntad</a:t>
            </a:r>
          </a:p>
        </p:txBody>
      </p:sp>
    </p:spTree>
    <p:extLst>
      <p:ext uri="{BB962C8B-B14F-4D97-AF65-F5344CB8AC3E}">
        <p14:creationId xmlns:p14="http://schemas.microsoft.com/office/powerpoint/2010/main" val="2416416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Purifícame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Hazme cual oro puro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Refíname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anhela mi corazón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Quiero ser santo</a:t>
            </a:r>
          </a:p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Ser apartado por ti, Dios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pt-BR" altLang="en-US">
                <a:solidFill>
                  <a:schemeClr val="bg1"/>
                </a:solidFill>
              </a:rPr>
              <a:t>Decido ser santo</a:t>
            </a:r>
          </a:p>
          <a:p>
            <a:pPr algn="ctr">
              <a:buNone/>
            </a:pPr>
            <a:r>
              <a:rPr lang="es-ES" altLang="en-US">
                <a:solidFill>
                  <a:schemeClr val="bg1"/>
                </a:solidFill>
              </a:rPr>
              <a:t>Ser apartado por ti, mi Maestro</a:t>
            </a:r>
          </a:p>
        </p:txBody>
      </p:sp>
    </p:spTree>
    <p:extLst>
      <p:ext uri="{BB962C8B-B14F-4D97-AF65-F5344CB8AC3E}">
        <p14:creationId xmlns:p14="http://schemas.microsoft.com/office/powerpoint/2010/main" val="3768005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hacer tu voluntad</a:t>
            </a:r>
          </a:p>
        </p:txBody>
      </p:sp>
    </p:spTree>
    <p:extLst>
      <p:ext uri="{BB962C8B-B14F-4D97-AF65-F5344CB8AC3E}">
        <p14:creationId xmlns:p14="http://schemas.microsoft.com/office/powerpoint/2010/main" val="3124775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Purifícame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Oye mi oración y hazme santo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032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Purifícame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</a:t>
            </a:r>
            <a:r>
              <a:rPr lang="es-ES" altLang="en-US" sz="4800">
                <a:solidFill>
                  <a:schemeClr val="bg1"/>
                </a:solidFill>
              </a:rPr>
              <a:t>e mis pecados límpiame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31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Refíname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Lo anhela mi corazón</a:t>
            </a:r>
          </a:p>
        </p:txBody>
      </p:sp>
    </p:spTree>
    <p:extLst>
      <p:ext uri="{BB962C8B-B14F-4D97-AF65-F5344CB8AC3E}">
        <p14:creationId xmlns:p14="http://schemas.microsoft.com/office/powerpoint/2010/main" val="20571138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5</TotalTime>
  <Words>111</Words>
  <Application>Microsoft Office PowerPoint</Application>
  <PresentationFormat>Panorámica</PresentationFormat>
  <Paragraphs>29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2022-03-13T19:52:45Z</dcterms:created>
  <dcterms:modified xsi:type="dcterms:W3CDTF">2022-04-25T15:46:43Z</dcterms:modified>
</cp:coreProperties>
</file>