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8" r:id="rId10"/>
    <p:sldId id="311" r:id="rId11"/>
    <p:sldId id="312" r:id="rId12"/>
    <p:sldId id="314" r:id="rId13"/>
    <p:sldId id="315" r:id="rId14"/>
    <p:sldId id="316" r:id="rId15"/>
    <p:sldId id="313" r:id="rId16"/>
    <p:sldId id="319" r:id="rId17"/>
    <p:sldId id="320" r:id="rId18"/>
    <p:sldId id="321" r:id="rId19"/>
    <p:sldId id="322" r:id="rId20"/>
    <p:sldId id="267" r:id="rId21"/>
  </p:sldIdLst>
  <p:sldSz cx="12192000" cy="6858000"/>
  <p:notesSz cx="6858000" cy="9144000"/>
  <p:embeddedFontLst>
    <p:embeddedFont>
      <p:font typeface="Lemon/Milk" panose="020B0603050302020204" pitchFamily="34" charset="0"/>
      <p:regular r:id="rId22"/>
      <p:bold r:id="rId23"/>
      <p:italic r:id="rId24"/>
      <p:boldItalic r:id="rId2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59" d="100"/>
          <a:sy n="159" d="100"/>
        </p:scale>
        <p:origin x="384" y="13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D982810B-6703-4641-93B2-715149C474FF}"/>
    <pc:docChg chg="delSld modSld">
      <pc:chgData name="Juan Marcos Fustero" userId="cac871cd91e1ddbe" providerId="LiveId" clId="{D982810B-6703-4641-93B2-715149C474FF}" dt="2023-11-25T15:41:20.026" v="169" actId="47"/>
      <pc:docMkLst>
        <pc:docMk/>
      </pc:docMkLst>
      <pc:sldChg chg="modSp mod">
        <pc:chgData name="Juan Marcos Fustero" userId="cac871cd91e1ddbe" providerId="LiveId" clId="{D982810B-6703-4641-93B2-715149C474FF}" dt="2023-11-25T15:40:13.450" v="55" actId="20577"/>
        <pc:sldMkLst>
          <pc:docMk/>
          <pc:sldMk cId="4108801593" sldId="289"/>
        </pc:sldMkLst>
        <pc:spChg chg="mod">
          <ac:chgData name="Juan Marcos Fustero" userId="cac871cd91e1ddbe" providerId="LiveId" clId="{D982810B-6703-4641-93B2-715149C474FF}" dt="2023-11-25T15:40:13.450" v="55" actId="20577"/>
          <ac:spMkLst>
            <pc:docMk/>
            <pc:sldMk cId="4108801593" sldId="289"/>
            <ac:spMk id="2050" creationId="{669A5171-9433-4424-89A0-1C238FD91C30}"/>
          </ac:spMkLst>
        </pc:spChg>
      </pc:sldChg>
      <pc:sldChg chg="modSp mod">
        <pc:chgData name="Juan Marcos Fustero" userId="cac871cd91e1ddbe" providerId="LiveId" clId="{D982810B-6703-4641-93B2-715149C474FF}" dt="2023-11-25T15:40:23.350" v="60" actId="20577"/>
        <pc:sldMkLst>
          <pc:docMk/>
          <pc:sldMk cId="2167940239" sldId="291"/>
        </pc:sldMkLst>
        <pc:spChg chg="mod">
          <ac:chgData name="Juan Marcos Fustero" userId="cac871cd91e1ddbe" providerId="LiveId" clId="{D982810B-6703-4641-93B2-715149C474FF}" dt="2023-11-25T15:40:23.350" v="60" actId="20577"/>
          <ac:spMkLst>
            <pc:docMk/>
            <pc:sldMk cId="2167940239" sldId="291"/>
            <ac:spMk id="2050" creationId="{669A5171-9433-4424-89A0-1C238FD91C30}"/>
          </ac:spMkLst>
        </pc:spChg>
      </pc:sldChg>
      <pc:sldChg chg="modSp mod">
        <pc:chgData name="Juan Marcos Fustero" userId="cac871cd91e1ddbe" providerId="LiveId" clId="{D982810B-6703-4641-93B2-715149C474FF}" dt="2023-11-25T15:41:01.535" v="118" actId="20577"/>
        <pc:sldMkLst>
          <pc:docMk/>
          <pc:sldMk cId="3738354686" sldId="307"/>
        </pc:sldMkLst>
        <pc:spChg chg="mod">
          <ac:chgData name="Juan Marcos Fustero" userId="cac871cd91e1ddbe" providerId="LiveId" clId="{D982810B-6703-4641-93B2-715149C474FF}" dt="2023-11-25T15:41:01.535" v="118" actId="20577"/>
          <ac:spMkLst>
            <pc:docMk/>
            <pc:sldMk cId="3738354686" sldId="307"/>
            <ac:spMk id="2050" creationId="{669A5171-9433-4424-89A0-1C238FD91C30}"/>
          </ac:spMkLst>
        </pc:spChg>
      </pc:sldChg>
      <pc:sldChg chg="modSp mod">
        <pc:chgData name="Juan Marcos Fustero" userId="cac871cd91e1ddbe" providerId="LiveId" clId="{D982810B-6703-4641-93B2-715149C474FF}" dt="2023-11-25T15:41:16.472" v="168" actId="20577"/>
        <pc:sldMkLst>
          <pc:docMk/>
          <pc:sldMk cId="1002943025" sldId="309"/>
        </pc:sldMkLst>
        <pc:spChg chg="mod">
          <ac:chgData name="Juan Marcos Fustero" userId="cac871cd91e1ddbe" providerId="LiveId" clId="{D982810B-6703-4641-93B2-715149C474FF}" dt="2023-11-25T15:41:16.472" v="168" actId="20577"/>
          <ac:spMkLst>
            <pc:docMk/>
            <pc:sldMk cId="1002943025" sldId="309"/>
            <ac:spMk id="2050" creationId="{669A5171-9433-4424-89A0-1C238FD91C30}"/>
          </ac:spMkLst>
        </pc:spChg>
      </pc:sldChg>
      <pc:sldChg chg="del">
        <pc:chgData name="Juan Marcos Fustero" userId="cac871cd91e1ddbe" providerId="LiveId" clId="{D982810B-6703-4641-93B2-715149C474FF}" dt="2023-11-25T15:41:20.026" v="169" actId="47"/>
        <pc:sldMkLst>
          <pc:docMk/>
          <pc:sldMk cId="2366913265" sldId="31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Solo en Jesús está mi fe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esperanza y mi canción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Jesús fuerte soy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él mi roca es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Sobre la tempestad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es Rey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esperanza está en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su justicia y en su cruz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nadie más dependeré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en su nombre confiaré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Jesús fuerte soy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él mi roca es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Sobre la tempestad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es Rey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Jesús fuerte soy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él mi roca es</a:t>
            </a:r>
          </a:p>
        </p:txBody>
      </p:sp>
    </p:spTree>
    <p:extLst>
      <p:ext uri="{BB962C8B-B14F-4D97-AF65-F5344CB8AC3E}">
        <p14:creationId xmlns:p14="http://schemas.microsoft.com/office/powerpoint/2010/main" val="3488404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Sobre la tempestad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es Rey</a:t>
            </a:r>
          </a:p>
        </p:txBody>
      </p:sp>
    </p:spTree>
    <p:extLst>
      <p:ext uri="{BB962C8B-B14F-4D97-AF65-F5344CB8AC3E}">
        <p14:creationId xmlns:p14="http://schemas.microsoft.com/office/powerpoint/2010/main" val="2590868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Jesús fuerte soy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él mi roca es</a:t>
            </a:r>
          </a:p>
        </p:txBody>
      </p:sp>
    </p:spTree>
    <p:extLst>
      <p:ext uri="{BB962C8B-B14F-4D97-AF65-F5344CB8AC3E}">
        <p14:creationId xmlns:p14="http://schemas.microsoft.com/office/powerpoint/2010/main" val="16079556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Sobre la tempestad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es Rey</a:t>
            </a:r>
          </a:p>
        </p:txBody>
      </p:sp>
    </p:spTree>
    <p:extLst>
      <p:ext uri="{BB962C8B-B14F-4D97-AF65-F5344CB8AC3E}">
        <p14:creationId xmlns:p14="http://schemas.microsoft.com/office/powerpoint/2010/main" val="1572930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Por su poder confío en él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 mi refugio y protección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amor, inmensa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temor o adversidad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Consolador, amigo fiel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En su amor me sostendré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Él se entregó, por mí murió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Dando su vida en una cruz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Mas el tercer día llegó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Resucitó en gloriosa luz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Ningún poder, ningún temor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Me alejarán de mi Señor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Hasta que él venga otra vez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su poder me sostendré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su poder me sostendré</a:t>
            </a:r>
          </a:p>
        </p:txBody>
      </p:sp>
    </p:spTree>
    <p:extLst>
      <p:ext uri="{BB962C8B-B14F-4D97-AF65-F5344CB8AC3E}">
        <p14:creationId xmlns:p14="http://schemas.microsoft.com/office/powerpoint/2010/main" val="80513986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171</Words>
  <Application>Microsoft Office PowerPoint</Application>
  <PresentationFormat>Widescreen</PresentationFormat>
  <Paragraphs>37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Lemon/Milk</vt:lpstr>
      <vt:lpstr>Arial</vt:lpstr>
      <vt:lpstr>Disseny per defecte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4</cp:revision>
  <dcterms:created xsi:type="dcterms:W3CDTF">2022-03-13T19:55:07Z</dcterms:created>
  <dcterms:modified xsi:type="dcterms:W3CDTF">2023-11-25T15:41:20Z</dcterms:modified>
</cp:coreProperties>
</file>