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267" r:id="rId16"/>
  </p:sldIdLst>
  <p:sldSz cx="12192000" cy="6858000"/>
  <p:notesSz cx="6858000" cy="9144000"/>
  <p:embeddedFontLst>
    <p:embeddedFont>
      <p:font typeface="Lemon/Milk" panose="020B0603050302020204" pitchFamily="34" charset="0"/>
      <p:regular r:id="rId1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Sobre la noche de Belén se oye una voz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Los ángeles traen buenas nuevas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sean solo a ti la gloria y el honor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Acepta oh Dios mi humilde corazón</a:t>
            </a:r>
          </a:p>
        </p:txBody>
      </p:sp>
    </p:spTree>
    <p:extLst>
      <p:ext uri="{BB962C8B-B14F-4D97-AF65-F5344CB8AC3E}">
        <p14:creationId xmlns:p14="http://schemas.microsoft.com/office/powerpoint/2010/main" val="2103237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alabanzas a mi Rey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Nadie en la Tierra las merece salvo él</a:t>
            </a:r>
          </a:p>
        </p:txBody>
      </p:sp>
    </p:spTree>
    <p:extLst>
      <p:ext uri="{BB962C8B-B14F-4D97-AF65-F5344CB8AC3E}">
        <p14:creationId xmlns:p14="http://schemas.microsoft.com/office/powerpoint/2010/main" val="3702419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sean solo a ti la gloria y el honor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Acepta oh Dios mi humilde corazón</a:t>
            </a:r>
          </a:p>
        </p:txBody>
      </p:sp>
    </p:spTree>
    <p:extLst>
      <p:ext uri="{BB962C8B-B14F-4D97-AF65-F5344CB8AC3E}">
        <p14:creationId xmlns:p14="http://schemas.microsoft.com/office/powerpoint/2010/main" val="3502838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</a:t>
            </a:r>
          </a:p>
        </p:txBody>
      </p:sp>
    </p:spTree>
    <p:extLst>
      <p:ext uri="{BB962C8B-B14F-4D97-AF65-F5344CB8AC3E}">
        <p14:creationId xmlns:p14="http://schemas.microsoft.com/office/powerpoint/2010/main" val="2330268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</a:t>
            </a:r>
          </a:p>
        </p:txBody>
      </p:sp>
    </p:spTree>
    <p:extLst>
      <p:ext uri="{BB962C8B-B14F-4D97-AF65-F5344CB8AC3E}">
        <p14:creationId xmlns:p14="http://schemas.microsoft.com/office/powerpoint/2010/main" val="297703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Los magos buscan al pequeño salvador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Siguiendo el rastro de una estrella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Postrados ante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Adoran al gran Príncipe de Paz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alabanzas a mi Rey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Nadie en la Tierra las merece salvo él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Señor, sean solo a ti la gloria y el honor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Acepta oh Dios mi humilde corazón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Los cielos cuentan la gran obra de tu amor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No existe sombra en tu presencia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¿Quién vivirá ante el fuego de tu resplandor?</a:t>
            </a:r>
          </a:p>
          <a:p>
            <a:pPr algn="ctr" eaLnBrk="1" hangingPunct="1">
              <a:buFontTx/>
              <a:buNone/>
            </a:pPr>
            <a:r>
              <a:rPr lang="es-ES" altLang="en-US" sz="4400">
                <a:solidFill>
                  <a:schemeClr val="bg1"/>
                </a:solidFill>
              </a:rPr>
              <a:t>Ante el sagrado Dios de gloria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Tan sólo vengo 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Vencido por tu gracia y tu perdón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Traigo una ofrenda de alabanzas a mi Rey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Nadie en la Tierra las merece salvo él</a:t>
            </a:r>
          </a:p>
        </p:txBody>
      </p:sp>
    </p:spTree>
    <p:extLst>
      <p:ext uri="{BB962C8B-B14F-4D97-AF65-F5344CB8AC3E}">
        <p14:creationId xmlns:p14="http://schemas.microsoft.com/office/powerpoint/2010/main" val="511764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197</Words>
  <Application>Microsoft Office PowerPoint</Application>
  <PresentationFormat>Panorámica</PresentationFormat>
  <Paragraphs>28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2022-03-13T19:57:40Z</dcterms:created>
  <dcterms:modified xsi:type="dcterms:W3CDTF">2022-04-25T15:46:33Z</dcterms:modified>
</cp:coreProperties>
</file>