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267" r:id="rId13"/>
  </p:sldIdLst>
  <p:sldSz cx="12192000" cy="6858000"/>
  <p:notesSz cx="6858000" cy="9144000"/>
  <p:embeddedFontLst>
    <p:embeddedFont>
      <p:font typeface="Lemon/Milk" panose="020B0603050302020204" pitchFamily="34" charset="0"/>
      <p:regular r:id="rId1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dejaste tu trono y corona por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l venir a Belén a nacer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291278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702121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a ti no fue dado el entrar en mesón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en pesebre te hicieron yacer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cielo las huestes celestes te dan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Alabanza y seráfico honor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humilde veniste a la Tierra a sufrir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salvar al más vil pecador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218856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1209525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mi corazón, oh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en él hay lugar para ti</a:t>
            </a:r>
          </a:p>
        </p:txBody>
      </p:sp>
    </p:spTree>
    <p:extLst>
      <p:ext uri="{BB962C8B-B14F-4D97-AF65-F5344CB8AC3E}">
        <p14:creationId xmlns:p14="http://schemas.microsoft.com/office/powerpoint/2010/main" val="281611153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153</Words>
  <Application>Microsoft Office PowerPoint</Application>
  <PresentationFormat>Panorámica</PresentationFormat>
  <Paragraphs>21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2022-03-13T19:59:49Z</dcterms:created>
  <dcterms:modified xsi:type="dcterms:W3CDTF">2022-04-25T15:46:27Z</dcterms:modified>
</cp:coreProperties>
</file>