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Noche de paz, noche de amor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 duerme en derredor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Entre los astros que esparcen su luz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Bella anunciando al niñito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Brilla la estrella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Brilla la estrella de paz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Noche de paz, noche de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Oye humilde, fiel pastor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Coros celestes proclaman salud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 y glorias en gran plenitud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nuestro buen Redentor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nuestro buen Redentor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Noche de paz, noche de amor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Ved qué bello resplandor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Luce en el rostro del niño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pesebre, del mundo la luz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Astro de eterno fulgor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Astro de eterno fulgor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97</Words>
  <Application>Microsoft Office PowerPoint</Application>
  <PresentationFormat>Panorámica</PresentationFormat>
  <Paragraphs>18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2022-03-13T20:01:11Z</dcterms:created>
  <dcterms:modified xsi:type="dcterms:W3CDTF">2022-04-25T15:46:19Z</dcterms:modified>
</cp:coreProperties>
</file>