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08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267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</p:sldIdLst>
  <p:sldSz cx="12192000" cy="6858000"/>
  <p:notesSz cx="6858000" cy="9144000"/>
  <p:embeddedFontLst>
    <p:embeddedFont>
      <p:font typeface="Lemon/Milk" panose="020B0603050302020204" pitchFamily="34" charset="0"/>
      <p:regular r:id="rId3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oscuridad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la tempestad tú me cuidas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quiero adorarte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amarte, Señor</a:t>
            </a:r>
          </a:p>
        </p:txBody>
      </p:sp>
    </p:spTree>
    <p:extLst>
      <p:ext uri="{BB962C8B-B14F-4D97-AF65-F5344CB8AC3E}">
        <p14:creationId xmlns:p14="http://schemas.microsoft.com/office/powerpoint/2010/main" val="3681829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Aún en el dolor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esperanza está en tu promesa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Cuando débil soy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poder me da nuevas fuerzas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50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el fuego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no me quemaré</a:t>
            </a:r>
          </a:p>
        </p:txBody>
      </p:sp>
    </p:spTree>
    <p:extLst>
      <p:ext uri="{BB962C8B-B14F-4D97-AF65-F5344CB8AC3E}">
        <p14:creationId xmlns:p14="http://schemas.microsoft.com/office/powerpoint/2010/main" val="928962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viva mi alma</a:t>
            </a:r>
          </a:p>
        </p:txBody>
      </p:sp>
    </p:spTree>
    <p:extLst>
      <p:ext uri="{BB962C8B-B14F-4D97-AF65-F5344CB8AC3E}">
        <p14:creationId xmlns:p14="http://schemas.microsoft.com/office/powerpoint/2010/main" val="4138294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cruz miraré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temor dejaré</a:t>
            </a:r>
          </a:p>
        </p:txBody>
      </p:sp>
    </p:spTree>
    <p:extLst>
      <p:ext uri="{BB962C8B-B14F-4D97-AF65-F5344CB8AC3E}">
        <p14:creationId xmlns:p14="http://schemas.microsoft.com/office/powerpoint/2010/main" val="2978963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tu gracia, Señor</a:t>
            </a:r>
          </a:p>
        </p:txBody>
      </p:sp>
    </p:spTree>
    <p:extLst>
      <p:ext uri="{BB962C8B-B14F-4D97-AF65-F5344CB8AC3E}">
        <p14:creationId xmlns:p14="http://schemas.microsoft.com/office/powerpoint/2010/main" val="2597782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que seco y muerto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levantas con poder</a:t>
            </a:r>
          </a:p>
        </p:txBody>
      </p:sp>
    </p:spTree>
    <p:extLst>
      <p:ext uri="{BB962C8B-B14F-4D97-AF65-F5344CB8AC3E}">
        <p14:creationId xmlns:p14="http://schemas.microsoft.com/office/powerpoint/2010/main" val="788126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restauras las ruinas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por siempre eres Rey</a:t>
            </a:r>
          </a:p>
        </p:txBody>
      </p:sp>
    </p:spTree>
    <p:extLst>
      <p:ext uri="{BB962C8B-B14F-4D97-AF65-F5344CB8AC3E}">
        <p14:creationId xmlns:p14="http://schemas.microsoft.com/office/powerpoint/2010/main" val="39597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 encuentro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Dn la sombra de tu amor</a:t>
            </a:r>
          </a:p>
        </p:txBody>
      </p:sp>
    </p:spTree>
    <p:extLst>
      <p:ext uri="{BB962C8B-B14F-4D97-AF65-F5344CB8AC3E}">
        <p14:creationId xmlns:p14="http://schemas.microsoft.com/office/powerpoint/2010/main" val="326413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dificultad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levantaré en tu gracia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09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quiero adorarte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amarte, Señor</a:t>
            </a:r>
          </a:p>
        </p:txBody>
      </p:sp>
    </p:spTree>
    <p:extLst>
      <p:ext uri="{BB962C8B-B14F-4D97-AF65-F5344CB8AC3E}">
        <p14:creationId xmlns:p14="http://schemas.microsoft.com/office/powerpoint/2010/main" val="66141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que seco y muerto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levantas con poder</a:t>
            </a:r>
          </a:p>
        </p:txBody>
      </p:sp>
    </p:spTree>
    <p:extLst>
      <p:ext uri="{BB962C8B-B14F-4D97-AF65-F5344CB8AC3E}">
        <p14:creationId xmlns:p14="http://schemas.microsoft.com/office/powerpoint/2010/main" val="754968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restauras las ruinas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por siempre eres Rey</a:t>
            </a:r>
          </a:p>
        </p:txBody>
      </p:sp>
    </p:spTree>
    <p:extLst>
      <p:ext uri="{BB962C8B-B14F-4D97-AF65-F5344CB8AC3E}">
        <p14:creationId xmlns:p14="http://schemas.microsoft.com/office/powerpoint/2010/main" val="2177434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 encuentro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Dn la sombra de tu amor</a:t>
            </a:r>
          </a:p>
        </p:txBody>
      </p:sp>
    </p:spTree>
    <p:extLst>
      <p:ext uri="{BB962C8B-B14F-4D97-AF65-F5344CB8AC3E}">
        <p14:creationId xmlns:p14="http://schemas.microsoft.com/office/powerpoint/2010/main" val="3351316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quiero adorarte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amarte, Señor</a:t>
            </a:r>
          </a:p>
        </p:txBody>
      </p:sp>
    </p:spTree>
    <p:extLst>
      <p:ext uri="{BB962C8B-B14F-4D97-AF65-F5344CB8AC3E}">
        <p14:creationId xmlns:p14="http://schemas.microsoft.com/office/powerpoint/2010/main" val="2951880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que seco y muerto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levantas con poder</a:t>
            </a:r>
          </a:p>
        </p:txBody>
      </p:sp>
    </p:spTree>
    <p:extLst>
      <p:ext uri="{BB962C8B-B14F-4D97-AF65-F5344CB8AC3E}">
        <p14:creationId xmlns:p14="http://schemas.microsoft.com/office/powerpoint/2010/main" val="2356659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restauras las ruinas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por siempre eres Rey</a:t>
            </a:r>
          </a:p>
        </p:txBody>
      </p:sp>
    </p:spTree>
    <p:extLst>
      <p:ext uri="{BB962C8B-B14F-4D97-AF65-F5344CB8AC3E}">
        <p14:creationId xmlns:p14="http://schemas.microsoft.com/office/powerpoint/2010/main" val="3425430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 encuentro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Dn la sombra de tu amor</a:t>
            </a:r>
          </a:p>
        </p:txBody>
      </p:sp>
    </p:spTree>
    <p:extLst>
      <p:ext uri="{BB962C8B-B14F-4D97-AF65-F5344CB8AC3E}">
        <p14:creationId xmlns:p14="http://schemas.microsoft.com/office/powerpoint/2010/main" val="2181911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quiero adorarte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amarte, Señor</a:t>
            </a:r>
          </a:p>
        </p:txBody>
      </p:sp>
    </p:spTree>
    <p:extLst>
      <p:ext uri="{BB962C8B-B14F-4D97-AF65-F5344CB8AC3E}">
        <p14:creationId xmlns:p14="http://schemas.microsoft.com/office/powerpoint/2010/main" val="170640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el fuego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no me quemaré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1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Espíritu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viva mi alma</a:t>
            </a:r>
          </a:p>
        </p:txBody>
      </p:sp>
    </p:spTree>
    <p:extLst>
      <p:ext uri="{BB962C8B-B14F-4D97-AF65-F5344CB8AC3E}">
        <p14:creationId xmlns:p14="http://schemas.microsoft.com/office/powerpoint/2010/main" val="48265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la cruz miraré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temor dejaré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tu gracia, Señor</a:t>
            </a:r>
          </a:p>
        </p:txBody>
      </p:sp>
    </p:spTree>
    <p:extLst>
      <p:ext uri="{BB962C8B-B14F-4D97-AF65-F5344CB8AC3E}">
        <p14:creationId xmlns:p14="http://schemas.microsoft.com/office/powerpoint/2010/main" val="203329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que seco y muerto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levantas con poder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restauras las ruinas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por siempre eres Rey</a:t>
            </a:r>
          </a:p>
        </p:txBody>
      </p:sp>
    </p:spTree>
    <p:extLst>
      <p:ext uri="{BB962C8B-B14F-4D97-AF65-F5344CB8AC3E}">
        <p14:creationId xmlns:p14="http://schemas.microsoft.com/office/powerpoint/2010/main" val="2818593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refugio encuentro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Dn la sombra de tu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235</Words>
  <Application>Microsoft Office PowerPoint</Application>
  <PresentationFormat>Panorámica</PresentationFormat>
  <Paragraphs>56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2022-03-13T20:02:32Z</dcterms:created>
  <dcterms:modified xsi:type="dcterms:W3CDTF">2022-04-25T15:46:13Z</dcterms:modified>
</cp:coreProperties>
</file>