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320" r:id="rId8"/>
    <p:sldId id="291" r:id="rId9"/>
    <p:sldId id="307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267" r:id="rId28"/>
  </p:sldIdLst>
  <p:sldSz cx="12192000" cy="6858000"/>
  <p:notesSz cx="6858000" cy="9144000"/>
  <p:embeddedFontLst>
    <p:embeddedFont>
      <p:font typeface="Lemon/Milk" panose="020B0603050302020204" pitchFamily="34" charset="0"/>
      <p:regular r:id="rId2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Elevamos nuestras voces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an solo a 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Vida nueva en tu reino de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Renuévanos</a:t>
            </a:r>
          </a:p>
        </p:txBody>
      </p:sp>
    </p:spTree>
    <p:extLst>
      <p:ext uri="{BB962C8B-B14F-4D97-AF65-F5344CB8AC3E}">
        <p14:creationId xmlns:p14="http://schemas.microsoft.com/office/powerpoint/2010/main" val="2664560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al mirarte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</a:t>
            </a:r>
            <a:r>
              <a:rPr lang="es-ES" altLang="en-US" sz="4800">
                <a:solidFill>
                  <a:schemeClr val="bg1"/>
                </a:solidFill>
              </a:rPr>
              <a:t>allamos fuerza para vencer</a:t>
            </a:r>
          </a:p>
        </p:txBody>
      </p:sp>
    </p:spTree>
    <p:extLst>
      <p:ext uri="{BB962C8B-B14F-4D97-AF65-F5344CB8AC3E}">
        <p14:creationId xmlns:p14="http://schemas.microsoft.com/office/powerpoint/2010/main" val="894421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Nuestros miedos se desvanecen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tu voz, con tu voz</a:t>
            </a:r>
          </a:p>
        </p:txBody>
      </p:sp>
    </p:spTree>
    <p:extLst>
      <p:ext uri="{BB962C8B-B14F-4D97-AF65-F5344CB8AC3E}">
        <p14:creationId xmlns:p14="http://schemas.microsoft.com/office/powerpoint/2010/main" val="2679050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004376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Dios que salva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de alabaza</a:t>
            </a:r>
          </a:p>
        </p:txBody>
      </p:sp>
    </p:spTree>
    <p:extLst>
      <p:ext uri="{BB962C8B-B14F-4D97-AF65-F5344CB8AC3E}">
        <p14:creationId xmlns:p14="http://schemas.microsoft.com/office/powerpoint/2010/main" val="1347160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399277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Llénanos de tu gracia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damos la gloria, Cristo</a:t>
            </a:r>
          </a:p>
        </p:txBody>
      </p:sp>
    </p:spTree>
    <p:extLst>
      <p:ext uri="{BB962C8B-B14F-4D97-AF65-F5344CB8AC3E}">
        <p14:creationId xmlns:p14="http://schemas.microsoft.com/office/powerpoint/2010/main" val="1419114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al mirarte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</a:t>
            </a:r>
            <a:r>
              <a:rPr lang="es-ES" altLang="en-US" sz="4800">
                <a:solidFill>
                  <a:schemeClr val="bg1"/>
                </a:solidFill>
              </a:rPr>
              <a:t>allamos fuerza para vencer</a:t>
            </a:r>
          </a:p>
        </p:txBody>
      </p:sp>
    </p:spTree>
    <p:extLst>
      <p:ext uri="{BB962C8B-B14F-4D97-AF65-F5344CB8AC3E}">
        <p14:creationId xmlns:p14="http://schemas.microsoft.com/office/powerpoint/2010/main" val="2433018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Nuestros miedos se desvanecen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tu voz, con tu voz</a:t>
            </a:r>
          </a:p>
        </p:txBody>
      </p:sp>
    </p:spTree>
    <p:extLst>
      <p:ext uri="{BB962C8B-B14F-4D97-AF65-F5344CB8AC3E}">
        <p14:creationId xmlns:p14="http://schemas.microsoft.com/office/powerpoint/2010/main" val="3652583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80415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esperanza late y vibra por ti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Solo por ti</a:t>
            </a:r>
          </a:p>
        </p:txBody>
      </p:sp>
    </p:spTree>
    <p:extLst>
      <p:ext uri="{BB962C8B-B14F-4D97-AF65-F5344CB8AC3E}">
        <p14:creationId xmlns:p14="http://schemas.microsoft.com/office/powerpoint/2010/main" val="1356799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Dios que salva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de alabaza</a:t>
            </a:r>
          </a:p>
        </p:txBody>
      </p:sp>
    </p:spTree>
    <p:extLst>
      <p:ext uri="{BB962C8B-B14F-4D97-AF65-F5344CB8AC3E}">
        <p14:creationId xmlns:p14="http://schemas.microsoft.com/office/powerpoint/2010/main" val="2401361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761175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Llénanos de tu gracia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damos la gloria, Cristo</a:t>
            </a:r>
          </a:p>
        </p:txBody>
      </p:sp>
    </p:spTree>
    <p:extLst>
      <p:ext uri="{BB962C8B-B14F-4D97-AF65-F5344CB8AC3E}">
        <p14:creationId xmlns:p14="http://schemas.microsoft.com/office/powerpoint/2010/main" val="9643875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749245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Dios que salva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de alabaza</a:t>
            </a:r>
          </a:p>
        </p:txBody>
      </p:sp>
    </p:spTree>
    <p:extLst>
      <p:ext uri="{BB962C8B-B14F-4D97-AF65-F5344CB8AC3E}">
        <p14:creationId xmlns:p14="http://schemas.microsoft.com/office/powerpoint/2010/main" val="3591687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671539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Llénanos de tu gracia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damos la gloria, Cristo</a:t>
            </a:r>
          </a:p>
        </p:txBody>
      </p:sp>
    </p:spTree>
    <p:extLst>
      <p:ext uri="{BB962C8B-B14F-4D97-AF65-F5344CB8AC3E}">
        <p14:creationId xmlns:p14="http://schemas.microsoft.com/office/powerpoint/2010/main" val="183616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Pues al mirarte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</a:t>
            </a:r>
            <a:r>
              <a:rPr lang="es-ES" altLang="en-US" sz="4800">
                <a:solidFill>
                  <a:schemeClr val="bg1"/>
                </a:solidFill>
              </a:rPr>
              <a:t>allamos fuerza para vencer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Nuestros miedos se desvanecen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tu voz, con tu voz</a:t>
            </a:r>
          </a:p>
        </p:txBody>
      </p:sp>
    </p:spTree>
    <p:extLst>
      <p:ext uri="{BB962C8B-B14F-4D97-AF65-F5344CB8AC3E}">
        <p14:creationId xmlns:p14="http://schemas.microsoft.com/office/powerpoint/2010/main" val="327033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el Dios que salva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Digno de alabaza</a:t>
            </a:r>
          </a:p>
        </p:txBody>
      </p:sp>
    </p:spTree>
    <p:extLst>
      <p:ext uri="{BB962C8B-B14F-4D97-AF65-F5344CB8AC3E}">
        <p14:creationId xmlns:p14="http://schemas.microsoft.com/office/powerpoint/2010/main" val="354392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Hosanna</a:t>
            </a:r>
          </a:p>
        </p:txBody>
      </p:sp>
    </p:spTree>
    <p:extLst>
      <p:ext uri="{BB962C8B-B14F-4D97-AF65-F5344CB8AC3E}">
        <p14:creationId xmlns:p14="http://schemas.microsoft.com/office/powerpoint/2010/main" val="2795733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Llénanos de tu gracia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damos la gloria, Cristo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Anhelamos tu presencia,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Salvador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181</Words>
  <Application>Microsoft Office PowerPoint</Application>
  <PresentationFormat>Panorámica</PresentationFormat>
  <Paragraphs>52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2022-03-13T20:05:38Z</dcterms:created>
  <dcterms:modified xsi:type="dcterms:W3CDTF">2022-04-25T15:46:08Z</dcterms:modified>
</cp:coreProperties>
</file>