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317" r:id="rId4"/>
    <p:sldId id="290" r:id="rId5"/>
    <p:sldId id="291" r:id="rId6"/>
    <p:sldId id="318" r:id="rId7"/>
    <p:sldId id="307" r:id="rId8"/>
    <p:sldId id="308" r:id="rId9"/>
    <p:sldId id="319" r:id="rId10"/>
    <p:sldId id="267" r:id="rId11"/>
  </p:sldIdLst>
  <p:sldSz cx="12192000" cy="6858000"/>
  <p:notesSz cx="6858000" cy="9144000"/>
  <p:embeddedFontLst>
    <p:embeddedFont>
      <p:font typeface="Lemon/Milk" panose="020B0603050302020204" pitchFamily="34" charset="0"/>
      <p:regular r:id="rId12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652E0FD1-03ED-4EC8-8267-01D7EC33AE80}"/>
    <pc:docChg chg="modSld">
      <pc:chgData name="Juan Marcos Fustero" userId="cac871cd91e1ddbe" providerId="LiveId" clId="{652E0FD1-03ED-4EC8-8267-01D7EC33AE80}" dt="2022-03-13T20:22:00.758" v="5" actId="20577"/>
      <pc:docMkLst>
        <pc:docMk/>
      </pc:docMkLst>
      <pc:sldChg chg="modSp mod">
        <pc:chgData name="Juan Marcos Fustero" userId="cac871cd91e1ddbe" providerId="LiveId" clId="{652E0FD1-03ED-4EC8-8267-01D7EC33AE80}" dt="2022-03-13T20:21:55.447" v="3" actId="6549"/>
        <pc:sldMkLst>
          <pc:docMk/>
          <pc:sldMk cId="4108801593" sldId="289"/>
        </pc:sldMkLst>
        <pc:spChg chg="mod">
          <ac:chgData name="Juan Marcos Fustero" userId="cac871cd91e1ddbe" providerId="LiveId" clId="{652E0FD1-03ED-4EC8-8267-01D7EC33AE80}" dt="2022-03-13T20:21:55.447" v="3" actId="6549"/>
          <ac:spMkLst>
            <pc:docMk/>
            <pc:sldMk cId="4108801593" sldId="289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652E0FD1-03ED-4EC8-8267-01D7EC33AE80}" dt="2022-03-13T20:22:00.758" v="5" actId="20577"/>
        <pc:sldMkLst>
          <pc:docMk/>
          <pc:sldMk cId="3738354686" sldId="307"/>
        </pc:sldMkLst>
        <pc:spChg chg="mod">
          <ac:chgData name="Juan Marcos Fustero" userId="cac871cd91e1ddbe" providerId="LiveId" clId="{652E0FD1-03ED-4EC8-8267-01D7EC33AE80}" dt="2022-03-13T20:22:00.758" v="5" actId="20577"/>
          <ac:spMkLst>
            <pc:docMk/>
            <pc:sldMk cId="3738354686" sldId="307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652E0FD1-03ED-4EC8-8267-01D7EC33AE80}" dt="2022-03-13T20:21:52.599" v="1" actId="20577"/>
        <pc:sldMkLst>
          <pc:docMk/>
          <pc:sldMk cId="2569191921" sldId="317"/>
        </pc:sldMkLst>
        <pc:spChg chg="mod">
          <ac:chgData name="Juan Marcos Fustero" userId="cac871cd91e1ddbe" providerId="LiveId" clId="{652E0FD1-03ED-4EC8-8267-01D7EC33AE80}" dt="2022-03-13T20:21:52.599" v="1" actId="20577"/>
          <ac:spMkLst>
            <pc:docMk/>
            <pc:sldMk cId="2569191921" sldId="317"/>
            <ac:spMk id="2050" creationId="{669A5171-9433-4424-89A0-1C238FD91C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Cerca, más cerca, Cristo de ti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Fiel Salvador y mi eterno solaz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Guárdame junto a tu corazón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Siempre me abrigue ese puerto de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Siempre me abrigue ese puerto de paz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19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cerca; nada traeré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de mérito, al pie de tu cruz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Solo mi herido y vil corazón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Porque en tu sangre lo limpies, Jesús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Porque en tu sangre lo limpies, Jesús</a:t>
            </a:r>
          </a:p>
        </p:txBody>
      </p:sp>
    </p:spTree>
    <p:extLst>
      <p:ext uri="{BB962C8B-B14F-4D97-AF65-F5344CB8AC3E}">
        <p14:creationId xmlns:p14="http://schemas.microsoft.com/office/powerpoint/2010/main" val="1643839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Cerca, más cerca hasta el fin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Hasta que ancle en el puerto de amor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 por los siglos viva feliz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Cerca, más cerca, de mi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Cerca, más cerca, de mi Salvador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519593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2</TotalTime>
  <Words>108</Words>
  <Application>Microsoft Office PowerPoint</Application>
  <PresentationFormat>Panorámica</PresentationFormat>
  <Paragraphs>15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2022-03-13T20:07:48Z</dcterms:created>
  <dcterms:modified xsi:type="dcterms:W3CDTF">2022-04-25T15:46:04Z</dcterms:modified>
</cp:coreProperties>
</file>