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41" r:id="rId31"/>
    <p:sldId id="267" r:id="rId32"/>
  </p:sldIdLst>
  <p:sldSz cx="12192000" cy="6858000"/>
  <p:notesSz cx="6858000" cy="9144000"/>
  <p:embeddedFontLst>
    <p:embeddedFont>
      <p:font typeface="Lemon/Milk" panose="020B0603050302020204" pitchFamily="34" charset="0"/>
      <p:regular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gente pregunta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qué defiendes tu fe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te sostiene y no te dejará caer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68182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miedo en tus ojos se 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 quieres fallar</a:t>
            </a:r>
          </a:p>
        </p:txBody>
      </p:sp>
    </p:spTree>
    <p:extLst>
      <p:ext uri="{BB962C8B-B14F-4D97-AF65-F5344CB8AC3E}">
        <p14:creationId xmlns:p14="http://schemas.microsoft.com/office/powerpoint/2010/main" val="3599091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vas a parar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 te rendirás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23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Cuando te intenten callar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voz apagar</a:t>
            </a:r>
          </a:p>
        </p:txBody>
      </p:sp>
    </p:spTree>
    <p:extLst>
      <p:ext uri="{BB962C8B-B14F-4D97-AF65-F5344CB8AC3E}">
        <p14:creationId xmlns:p14="http://schemas.microsoft.com/office/powerpoint/2010/main" val="2077060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tengas temor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evanta tu voz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03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es fácil, 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Ponerse de pie y creer</a:t>
            </a:r>
          </a:p>
        </p:txBody>
      </p:sp>
    </p:spTree>
    <p:extLst>
      <p:ext uri="{BB962C8B-B14F-4D97-AF65-F5344CB8AC3E}">
        <p14:creationId xmlns:p14="http://schemas.microsoft.com/office/powerpoint/2010/main" val="2094653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solo estés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Recuerda que</a:t>
            </a:r>
          </a:p>
        </p:txBody>
      </p:sp>
    </p:spTree>
    <p:extLst>
      <p:ext uri="{BB962C8B-B14F-4D97-AF65-F5344CB8AC3E}">
        <p14:creationId xmlns:p14="http://schemas.microsoft.com/office/powerpoint/2010/main" val="3173356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Él va contigo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camino abrirá a tus pies</a:t>
            </a:r>
          </a:p>
        </p:txBody>
      </p:sp>
    </p:spTree>
    <p:extLst>
      <p:ext uri="{BB962C8B-B14F-4D97-AF65-F5344CB8AC3E}">
        <p14:creationId xmlns:p14="http://schemas.microsoft.com/office/powerpoint/2010/main" val="2076403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día y de noche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fuego arderá en tu ser</a:t>
            </a:r>
          </a:p>
        </p:txBody>
      </p:sp>
    </p:spTree>
    <p:extLst>
      <p:ext uri="{BB962C8B-B14F-4D97-AF65-F5344CB8AC3E}">
        <p14:creationId xmlns:p14="http://schemas.microsoft.com/office/powerpoint/2010/main" val="949235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cuando 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Intente robar tu fe</a:t>
            </a:r>
          </a:p>
        </p:txBody>
      </p:sp>
    </p:spTree>
    <p:extLst>
      <p:ext uri="{BB962C8B-B14F-4D97-AF65-F5344CB8AC3E}">
        <p14:creationId xmlns:p14="http://schemas.microsoft.com/office/powerpoint/2010/main" val="415983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dicen que 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no existe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858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te sostiene y no te dejará caer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2112916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Uo, uo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520487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Uo, uo</a:t>
            </a:r>
          </a:p>
        </p:txBody>
      </p:sp>
    </p:spTree>
    <p:extLst>
      <p:ext uri="{BB962C8B-B14F-4D97-AF65-F5344CB8AC3E}">
        <p14:creationId xmlns:p14="http://schemas.microsoft.com/office/powerpoint/2010/main" val="207871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es fácil, 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Ponerse de pie y creer</a:t>
            </a:r>
          </a:p>
        </p:txBody>
      </p:sp>
    </p:spTree>
    <p:extLst>
      <p:ext uri="{BB962C8B-B14F-4D97-AF65-F5344CB8AC3E}">
        <p14:creationId xmlns:p14="http://schemas.microsoft.com/office/powerpoint/2010/main" val="544767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solo estés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Recuerda que</a:t>
            </a:r>
          </a:p>
        </p:txBody>
      </p:sp>
    </p:spTree>
    <p:extLst>
      <p:ext uri="{BB962C8B-B14F-4D97-AF65-F5344CB8AC3E}">
        <p14:creationId xmlns:p14="http://schemas.microsoft.com/office/powerpoint/2010/main" val="27528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Él va contigo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camino abrirá a tus pies</a:t>
            </a:r>
          </a:p>
        </p:txBody>
      </p:sp>
    </p:spTree>
    <p:extLst>
      <p:ext uri="{BB962C8B-B14F-4D97-AF65-F5344CB8AC3E}">
        <p14:creationId xmlns:p14="http://schemas.microsoft.com/office/powerpoint/2010/main" val="2877549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día y de noche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fuego arderá en tu ser</a:t>
            </a:r>
          </a:p>
        </p:txBody>
      </p:sp>
    </p:spTree>
    <p:extLst>
      <p:ext uri="{BB962C8B-B14F-4D97-AF65-F5344CB8AC3E}">
        <p14:creationId xmlns:p14="http://schemas.microsoft.com/office/powerpoint/2010/main" val="31506510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cuando 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Intente robar tu fe</a:t>
            </a:r>
          </a:p>
        </p:txBody>
      </p:sp>
    </p:spTree>
    <p:extLst>
      <p:ext uri="{BB962C8B-B14F-4D97-AF65-F5344CB8AC3E}">
        <p14:creationId xmlns:p14="http://schemas.microsoft.com/office/powerpoint/2010/main" val="12529265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te sostiene y no te dejará caer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41652152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Uo, uo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40235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Pensabas que no iba a pasar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todo iba bien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Uo, uo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te dejará caer</a:t>
            </a:r>
          </a:p>
        </p:txBody>
      </p:sp>
    </p:spTree>
    <p:extLst>
      <p:ext uri="{BB962C8B-B14F-4D97-AF65-F5344CB8AC3E}">
        <p14:creationId xmlns:p14="http://schemas.microsoft.com/office/powerpoint/2010/main" val="2789438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no callarás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 te callarán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08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es fácil, 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Ponerse de pie y creer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solo estés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Recuerda que</a:t>
            </a:r>
          </a:p>
        </p:txBody>
      </p:sp>
    </p:spTree>
    <p:extLst>
      <p:ext uri="{BB962C8B-B14F-4D97-AF65-F5344CB8AC3E}">
        <p14:creationId xmlns:p14="http://schemas.microsoft.com/office/powerpoint/2010/main" val="309193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Él va contigo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camino abrirá a tus pies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día y de noche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fuego arderá en tu ser</a:t>
            </a:r>
          </a:p>
        </p:txBody>
      </p:sp>
    </p:spTree>
    <p:extLst>
      <p:ext uri="{BB962C8B-B14F-4D97-AF65-F5344CB8AC3E}">
        <p14:creationId xmlns:p14="http://schemas.microsoft.com/office/powerpoint/2010/main" val="859377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cuando 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Intente robar tu fe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251</Words>
  <Application>Microsoft Office PowerPoint</Application>
  <PresentationFormat>Panorámica</PresentationFormat>
  <Paragraphs>59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2022-03-13T20:09:16Z</dcterms:created>
  <dcterms:modified xsi:type="dcterms:W3CDTF">2022-04-25T15:45:59Z</dcterms:modified>
</cp:coreProperties>
</file>