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267" r:id="rId16"/>
  </p:sldIdLst>
  <p:sldSz cx="12192000" cy="6858000"/>
  <p:notesSz cx="6858000" cy="9144000"/>
  <p:embeddedFontLst>
    <p:embeddedFont>
      <p:font typeface="Lemon/Milk" panose="020B0603050302020204" pitchFamily="34" charset="0"/>
      <p:regular r:id="rId17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 todo lo que soy alabe al Señor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</a:t>
            </a:r>
            <a:r>
              <a:rPr lang="es-ES" altLang="en-US" sz="4800">
                <a:solidFill>
                  <a:schemeClr val="bg1"/>
                </a:solidFill>
              </a:rPr>
              <a:t>on todo mi corazón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De tu grande amor cantaré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nombre alabaré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830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en ese día cuando ya no tenga fuerza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se acerque tu gloria, Dios</a:t>
            </a:r>
          </a:p>
        </p:txBody>
      </p:sp>
    </p:spTree>
    <p:extLst>
      <p:ext uri="{BB962C8B-B14F-4D97-AF65-F5344CB8AC3E}">
        <p14:creationId xmlns:p14="http://schemas.microsoft.com/office/powerpoint/2010/main" val="36422830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Mi alma cantará de tu amor sin final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Por diez mil años y por muchos más</a:t>
            </a:r>
          </a:p>
        </p:txBody>
      </p:sp>
    </p:spTree>
    <p:extLst>
      <p:ext uri="{BB962C8B-B14F-4D97-AF65-F5344CB8AC3E}">
        <p14:creationId xmlns:p14="http://schemas.microsoft.com/office/powerpoint/2010/main" val="3093970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 todo lo que soy alabe al Señor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</a:t>
            </a:r>
            <a:r>
              <a:rPr lang="es-ES" altLang="en-US" sz="4800">
                <a:solidFill>
                  <a:schemeClr val="bg1"/>
                </a:solidFill>
              </a:rPr>
              <a:t>on todo mi corazón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856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De tu grande amor cantaré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nombre alabaré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16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De tu grande amor cantaré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nombre alabaré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Sale el sol, es un nuevo amanecer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Cantaré a ti otra vez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Venga lo que venga, confiaré en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Alabaré en el anochecer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 todo lo que soy alabe al Señor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</a:t>
            </a:r>
            <a:r>
              <a:rPr lang="es-ES" altLang="en-US" sz="4800">
                <a:solidFill>
                  <a:schemeClr val="bg1"/>
                </a:solidFill>
              </a:rPr>
              <a:t>on todo mi corazón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430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De tu grande amor cantaré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nombre alabaré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943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no tiene fin y tú eres paciente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bondadoso es tu corazón</a:t>
            </a:r>
          </a:p>
        </p:txBody>
      </p:sp>
    </p:spTree>
    <p:extLst>
      <p:ext uri="{BB962C8B-B14F-4D97-AF65-F5344CB8AC3E}">
        <p14:creationId xmlns:p14="http://schemas.microsoft.com/office/powerpoint/2010/main" val="2069613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Por todo lo que has hecho yo sigo cantando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Diez mil razones para alabar</a:t>
            </a:r>
          </a:p>
        </p:txBody>
      </p:sp>
    </p:spTree>
    <p:extLst>
      <p:ext uri="{BB962C8B-B14F-4D97-AF65-F5344CB8AC3E}">
        <p14:creationId xmlns:p14="http://schemas.microsoft.com/office/powerpoint/2010/main" val="2411194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 todo lo que soy alabe al Señor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</a:t>
            </a:r>
            <a:r>
              <a:rPr lang="es-ES" altLang="en-US" sz="4800">
                <a:solidFill>
                  <a:schemeClr val="bg1"/>
                </a:solidFill>
              </a:rPr>
              <a:t>on todo mi corazón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110900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3</TotalTime>
  <Words>165</Words>
  <Application>Microsoft Office PowerPoint</Application>
  <PresentationFormat>Panorámica</PresentationFormat>
  <Paragraphs>28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8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2022-03-13T20:13:03Z</dcterms:created>
  <dcterms:modified xsi:type="dcterms:W3CDTF">2022-04-25T15:46:47Z</dcterms:modified>
</cp:coreProperties>
</file>